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42"/>
    <p:restoredTop sz="96405"/>
  </p:normalViewPr>
  <p:slideViewPr>
    <p:cSldViewPr snapToGrid="0">
      <p:cViewPr varScale="1">
        <p:scale>
          <a:sx n="124" d="100"/>
          <a:sy n="124" d="100"/>
        </p:scale>
        <p:origin x="200" y="11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63D15-3BBE-05DA-3881-EF018BEBF32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0FE11B7-292E-D63F-9A6A-C79A144C22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EBE5EBC-FF1D-F07C-4696-AA20071438D4}"/>
              </a:ext>
            </a:extLst>
          </p:cNvPr>
          <p:cNvSpPr>
            <a:spLocks noGrp="1"/>
          </p:cNvSpPr>
          <p:nvPr>
            <p:ph type="dt" sz="half" idx="10"/>
          </p:nvPr>
        </p:nvSpPr>
        <p:spPr/>
        <p:txBody>
          <a:bodyPr/>
          <a:lstStyle/>
          <a:p>
            <a:fld id="{B703A43D-39C2-1E4B-BE86-F29612AEB50B}" type="datetimeFigureOut">
              <a:rPr lang="en-US" smtClean="0"/>
              <a:t>6/21/24</a:t>
            </a:fld>
            <a:endParaRPr lang="en-US"/>
          </a:p>
        </p:txBody>
      </p:sp>
      <p:sp>
        <p:nvSpPr>
          <p:cNvPr id="5" name="Footer Placeholder 4">
            <a:extLst>
              <a:ext uri="{FF2B5EF4-FFF2-40B4-BE49-F238E27FC236}">
                <a16:creationId xmlns:a16="http://schemas.microsoft.com/office/drawing/2014/main" id="{3F0EFE6E-3A25-B87E-86C0-3AE2087C69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28751B-9DE3-937A-F3EA-FAFD49B5BD81}"/>
              </a:ext>
            </a:extLst>
          </p:cNvPr>
          <p:cNvSpPr>
            <a:spLocks noGrp="1"/>
          </p:cNvSpPr>
          <p:nvPr>
            <p:ph type="sldNum" sz="quarter" idx="12"/>
          </p:nvPr>
        </p:nvSpPr>
        <p:spPr/>
        <p:txBody>
          <a:bodyPr/>
          <a:lstStyle/>
          <a:p>
            <a:fld id="{48456CC7-6425-E644-8202-64B0808436D8}" type="slidenum">
              <a:rPr lang="en-US" smtClean="0"/>
              <a:t>‹#›</a:t>
            </a:fld>
            <a:endParaRPr lang="en-US"/>
          </a:p>
        </p:txBody>
      </p:sp>
    </p:spTree>
    <p:extLst>
      <p:ext uri="{BB962C8B-B14F-4D97-AF65-F5344CB8AC3E}">
        <p14:creationId xmlns:p14="http://schemas.microsoft.com/office/powerpoint/2010/main" val="2958601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92433-79AF-EBF6-B467-BD3A7A29D82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1D1CA5D-2729-EF2E-DF97-84F5AD5A39C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C963862-CA82-0DC5-48DE-B2D2D02632EB}"/>
              </a:ext>
            </a:extLst>
          </p:cNvPr>
          <p:cNvSpPr>
            <a:spLocks noGrp="1"/>
          </p:cNvSpPr>
          <p:nvPr>
            <p:ph type="dt" sz="half" idx="10"/>
          </p:nvPr>
        </p:nvSpPr>
        <p:spPr/>
        <p:txBody>
          <a:bodyPr/>
          <a:lstStyle/>
          <a:p>
            <a:fld id="{B703A43D-39C2-1E4B-BE86-F29612AEB50B}" type="datetimeFigureOut">
              <a:rPr lang="en-US" smtClean="0"/>
              <a:t>6/21/24</a:t>
            </a:fld>
            <a:endParaRPr lang="en-US"/>
          </a:p>
        </p:txBody>
      </p:sp>
      <p:sp>
        <p:nvSpPr>
          <p:cNvPr id="5" name="Footer Placeholder 4">
            <a:extLst>
              <a:ext uri="{FF2B5EF4-FFF2-40B4-BE49-F238E27FC236}">
                <a16:creationId xmlns:a16="http://schemas.microsoft.com/office/drawing/2014/main" id="{F4909654-48BF-002A-C4DC-BA52C4BE2D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289DC4-DEF5-B851-6B58-74D8E49A8495}"/>
              </a:ext>
            </a:extLst>
          </p:cNvPr>
          <p:cNvSpPr>
            <a:spLocks noGrp="1"/>
          </p:cNvSpPr>
          <p:nvPr>
            <p:ph type="sldNum" sz="quarter" idx="12"/>
          </p:nvPr>
        </p:nvSpPr>
        <p:spPr/>
        <p:txBody>
          <a:bodyPr/>
          <a:lstStyle/>
          <a:p>
            <a:fld id="{48456CC7-6425-E644-8202-64B0808436D8}" type="slidenum">
              <a:rPr lang="en-US" smtClean="0"/>
              <a:t>‹#›</a:t>
            </a:fld>
            <a:endParaRPr lang="en-US"/>
          </a:p>
        </p:txBody>
      </p:sp>
    </p:spTree>
    <p:extLst>
      <p:ext uri="{BB962C8B-B14F-4D97-AF65-F5344CB8AC3E}">
        <p14:creationId xmlns:p14="http://schemas.microsoft.com/office/powerpoint/2010/main" val="3709478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C7815-62DD-3D2B-B1E0-824A892138D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F281320-D969-7D05-EBCF-BA01DB6932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CF9457E-0A13-37B3-30DC-A245F21358CE}"/>
              </a:ext>
            </a:extLst>
          </p:cNvPr>
          <p:cNvSpPr>
            <a:spLocks noGrp="1"/>
          </p:cNvSpPr>
          <p:nvPr>
            <p:ph type="dt" sz="half" idx="10"/>
          </p:nvPr>
        </p:nvSpPr>
        <p:spPr/>
        <p:txBody>
          <a:bodyPr/>
          <a:lstStyle/>
          <a:p>
            <a:fld id="{B703A43D-39C2-1E4B-BE86-F29612AEB50B}" type="datetimeFigureOut">
              <a:rPr lang="en-US" smtClean="0"/>
              <a:t>6/21/24</a:t>
            </a:fld>
            <a:endParaRPr lang="en-US"/>
          </a:p>
        </p:txBody>
      </p:sp>
      <p:sp>
        <p:nvSpPr>
          <p:cNvPr id="5" name="Footer Placeholder 4">
            <a:extLst>
              <a:ext uri="{FF2B5EF4-FFF2-40B4-BE49-F238E27FC236}">
                <a16:creationId xmlns:a16="http://schemas.microsoft.com/office/drawing/2014/main" id="{E9A8B9DF-8DF0-6387-141D-CA9CC0C8E0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C491E5-1E04-1868-7811-405941DE78F9}"/>
              </a:ext>
            </a:extLst>
          </p:cNvPr>
          <p:cNvSpPr>
            <a:spLocks noGrp="1"/>
          </p:cNvSpPr>
          <p:nvPr>
            <p:ph type="sldNum" sz="quarter" idx="12"/>
          </p:nvPr>
        </p:nvSpPr>
        <p:spPr/>
        <p:txBody>
          <a:bodyPr/>
          <a:lstStyle/>
          <a:p>
            <a:fld id="{48456CC7-6425-E644-8202-64B0808436D8}" type="slidenum">
              <a:rPr lang="en-US" smtClean="0"/>
              <a:t>‹#›</a:t>
            </a:fld>
            <a:endParaRPr lang="en-US"/>
          </a:p>
        </p:txBody>
      </p:sp>
    </p:spTree>
    <p:extLst>
      <p:ext uri="{BB962C8B-B14F-4D97-AF65-F5344CB8AC3E}">
        <p14:creationId xmlns:p14="http://schemas.microsoft.com/office/powerpoint/2010/main" val="1458564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121DF-F99A-4D83-1679-148FC1FFC56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821DEF9-88EA-B47C-C2A0-31239C1B105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CF5924A-190C-9EBD-F56C-4FEF8040FD0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3594CCA-FCAF-B98A-A137-83960575BC59}"/>
              </a:ext>
            </a:extLst>
          </p:cNvPr>
          <p:cNvSpPr>
            <a:spLocks noGrp="1"/>
          </p:cNvSpPr>
          <p:nvPr>
            <p:ph type="dt" sz="half" idx="10"/>
          </p:nvPr>
        </p:nvSpPr>
        <p:spPr/>
        <p:txBody>
          <a:bodyPr/>
          <a:lstStyle/>
          <a:p>
            <a:fld id="{B703A43D-39C2-1E4B-BE86-F29612AEB50B}" type="datetimeFigureOut">
              <a:rPr lang="en-US" smtClean="0"/>
              <a:t>6/21/24</a:t>
            </a:fld>
            <a:endParaRPr lang="en-US"/>
          </a:p>
        </p:txBody>
      </p:sp>
      <p:sp>
        <p:nvSpPr>
          <p:cNvPr id="6" name="Footer Placeholder 5">
            <a:extLst>
              <a:ext uri="{FF2B5EF4-FFF2-40B4-BE49-F238E27FC236}">
                <a16:creationId xmlns:a16="http://schemas.microsoft.com/office/drawing/2014/main" id="{BE58D205-9DCD-BDF8-3D6E-AAAAAA9A0E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648F0A-C3D1-B6B7-22D5-32CA6C3AAC84}"/>
              </a:ext>
            </a:extLst>
          </p:cNvPr>
          <p:cNvSpPr>
            <a:spLocks noGrp="1"/>
          </p:cNvSpPr>
          <p:nvPr>
            <p:ph type="sldNum" sz="quarter" idx="12"/>
          </p:nvPr>
        </p:nvSpPr>
        <p:spPr/>
        <p:txBody>
          <a:bodyPr/>
          <a:lstStyle/>
          <a:p>
            <a:fld id="{48456CC7-6425-E644-8202-64B0808436D8}" type="slidenum">
              <a:rPr lang="en-US" smtClean="0"/>
              <a:t>‹#›</a:t>
            </a:fld>
            <a:endParaRPr lang="en-US"/>
          </a:p>
        </p:txBody>
      </p:sp>
    </p:spTree>
    <p:extLst>
      <p:ext uri="{BB962C8B-B14F-4D97-AF65-F5344CB8AC3E}">
        <p14:creationId xmlns:p14="http://schemas.microsoft.com/office/powerpoint/2010/main" val="3169332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3E73-250A-D720-28B1-72F49B31EF7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8DDB6EF-060E-B462-2EC7-468E13DA10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E70E52-74D2-FB80-6961-BC25D75C0D1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72AE1C0-6B2B-9C01-C73E-AB77BD21BD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2C47FA7-1B9C-2101-95B9-AB82393A893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E53CE01-3805-79B6-6D0F-E588B11568B0}"/>
              </a:ext>
            </a:extLst>
          </p:cNvPr>
          <p:cNvSpPr>
            <a:spLocks noGrp="1"/>
          </p:cNvSpPr>
          <p:nvPr>
            <p:ph type="dt" sz="half" idx="10"/>
          </p:nvPr>
        </p:nvSpPr>
        <p:spPr/>
        <p:txBody>
          <a:bodyPr/>
          <a:lstStyle/>
          <a:p>
            <a:fld id="{B703A43D-39C2-1E4B-BE86-F29612AEB50B}" type="datetimeFigureOut">
              <a:rPr lang="en-US" smtClean="0"/>
              <a:t>6/21/24</a:t>
            </a:fld>
            <a:endParaRPr lang="en-US"/>
          </a:p>
        </p:txBody>
      </p:sp>
      <p:sp>
        <p:nvSpPr>
          <p:cNvPr id="8" name="Footer Placeholder 7">
            <a:extLst>
              <a:ext uri="{FF2B5EF4-FFF2-40B4-BE49-F238E27FC236}">
                <a16:creationId xmlns:a16="http://schemas.microsoft.com/office/drawing/2014/main" id="{3F3408B3-E7D8-9DE4-4F5B-C69A33599E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838997-490E-0ADF-B18E-D4ABF2A5311F}"/>
              </a:ext>
            </a:extLst>
          </p:cNvPr>
          <p:cNvSpPr>
            <a:spLocks noGrp="1"/>
          </p:cNvSpPr>
          <p:nvPr>
            <p:ph type="sldNum" sz="quarter" idx="12"/>
          </p:nvPr>
        </p:nvSpPr>
        <p:spPr/>
        <p:txBody>
          <a:bodyPr/>
          <a:lstStyle/>
          <a:p>
            <a:fld id="{48456CC7-6425-E644-8202-64B0808436D8}" type="slidenum">
              <a:rPr lang="en-US" smtClean="0"/>
              <a:t>‹#›</a:t>
            </a:fld>
            <a:endParaRPr lang="en-US"/>
          </a:p>
        </p:txBody>
      </p:sp>
    </p:spTree>
    <p:extLst>
      <p:ext uri="{BB962C8B-B14F-4D97-AF65-F5344CB8AC3E}">
        <p14:creationId xmlns:p14="http://schemas.microsoft.com/office/powerpoint/2010/main" val="2090607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11174-529E-132B-42F6-F1E752E4860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1B3D927-FACC-D1DF-F2AC-7275EF66E5B5}"/>
              </a:ext>
            </a:extLst>
          </p:cNvPr>
          <p:cNvSpPr>
            <a:spLocks noGrp="1"/>
          </p:cNvSpPr>
          <p:nvPr>
            <p:ph type="dt" sz="half" idx="10"/>
          </p:nvPr>
        </p:nvSpPr>
        <p:spPr/>
        <p:txBody>
          <a:bodyPr/>
          <a:lstStyle/>
          <a:p>
            <a:fld id="{B703A43D-39C2-1E4B-BE86-F29612AEB50B}" type="datetimeFigureOut">
              <a:rPr lang="en-US" smtClean="0"/>
              <a:t>6/21/24</a:t>
            </a:fld>
            <a:endParaRPr lang="en-US"/>
          </a:p>
        </p:txBody>
      </p:sp>
      <p:sp>
        <p:nvSpPr>
          <p:cNvPr id="4" name="Footer Placeholder 3">
            <a:extLst>
              <a:ext uri="{FF2B5EF4-FFF2-40B4-BE49-F238E27FC236}">
                <a16:creationId xmlns:a16="http://schemas.microsoft.com/office/drawing/2014/main" id="{8BE13A4A-FB90-C47A-4663-5A421EB455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B76A6D-C5C9-E8FF-1262-B4ADFB49E7D4}"/>
              </a:ext>
            </a:extLst>
          </p:cNvPr>
          <p:cNvSpPr>
            <a:spLocks noGrp="1"/>
          </p:cNvSpPr>
          <p:nvPr>
            <p:ph type="sldNum" sz="quarter" idx="12"/>
          </p:nvPr>
        </p:nvSpPr>
        <p:spPr/>
        <p:txBody>
          <a:bodyPr/>
          <a:lstStyle/>
          <a:p>
            <a:fld id="{48456CC7-6425-E644-8202-64B0808436D8}" type="slidenum">
              <a:rPr lang="en-US" smtClean="0"/>
              <a:t>‹#›</a:t>
            </a:fld>
            <a:endParaRPr lang="en-US"/>
          </a:p>
        </p:txBody>
      </p:sp>
    </p:spTree>
    <p:extLst>
      <p:ext uri="{BB962C8B-B14F-4D97-AF65-F5344CB8AC3E}">
        <p14:creationId xmlns:p14="http://schemas.microsoft.com/office/powerpoint/2010/main" val="2859697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E6D72-D317-3C61-6AB8-FAC8FE725D2F}"/>
              </a:ext>
            </a:extLst>
          </p:cNvPr>
          <p:cNvSpPr>
            <a:spLocks noGrp="1"/>
          </p:cNvSpPr>
          <p:nvPr>
            <p:ph type="dt" sz="half" idx="10"/>
          </p:nvPr>
        </p:nvSpPr>
        <p:spPr/>
        <p:txBody>
          <a:bodyPr/>
          <a:lstStyle/>
          <a:p>
            <a:fld id="{B703A43D-39C2-1E4B-BE86-F29612AEB50B}" type="datetimeFigureOut">
              <a:rPr lang="en-US" smtClean="0"/>
              <a:t>6/21/24</a:t>
            </a:fld>
            <a:endParaRPr lang="en-US"/>
          </a:p>
        </p:txBody>
      </p:sp>
      <p:sp>
        <p:nvSpPr>
          <p:cNvPr id="3" name="Footer Placeholder 2">
            <a:extLst>
              <a:ext uri="{FF2B5EF4-FFF2-40B4-BE49-F238E27FC236}">
                <a16:creationId xmlns:a16="http://schemas.microsoft.com/office/drawing/2014/main" id="{0BA98548-092B-BF75-A774-DB2EDD09A1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9A7F6E-9990-62C2-5926-D314E0EFD43B}"/>
              </a:ext>
            </a:extLst>
          </p:cNvPr>
          <p:cNvSpPr>
            <a:spLocks noGrp="1"/>
          </p:cNvSpPr>
          <p:nvPr>
            <p:ph type="sldNum" sz="quarter" idx="12"/>
          </p:nvPr>
        </p:nvSpPr>
        <p:spPr/>
        <p:txBody>
          <a:bodyPr/>
          <a:lstStyle/>
          <a:p>
            <a:fld id="{48456CC7-6425-E644-8202-64B0808436D8}" type="slidenum">
              <a:rPr lang="en-US" smtClean="0"/>
              <a:t>‹#›</a:t>
            </a:fld>
            <a:endParaRPr lang="en-US"/>
          </a:p>
        </p:txBody>
      </p:sp>
    </p:spTree>
    <p:extLst>
      <p:ext uri="{BB962C8B-B14F-4D97-AF65-F5344CB8AC3E}">
        <p14:creationId xmlns:p14="http://schemas.microsoft.com/office/powerpoint/2010/main" val="3171694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60B9A-41E9-8D81-26E2-7C7A8E720E3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579510F-798A-5135-8D10-0B10062E33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57126D6-C9CB-61D6-ED3F-07E4460731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15F117B-6986-6F2B-E556-1BA7723471BF}"/>
              </a:ext>
            </a:extLst>
          </p:cNvPr>
          <p:cNvSpPr>
            <a:spLocks noGrp="1"/>
          </p:cNvSpPr>
          <p:nvPr>
            <p:ph type="dt" sz="half" idx="10"/>
          </p:nvPr>
        </p:nvSpPr>
        <p:spPr/>
        <p:txBody>
          <a:bodyPr/>
          <a:lstStyle/>
          <a:p>
            <a:fld id="{B703A43D-39C2-1E4B-BE86-F29612AEB50B}" type="datetimeFigureOut">
              <a:rPr lang="en-US" smtClean="0"/>
              <a:t>6/21/24</a:t>
            </a:fld>
            <a:endParaRPr lang="en-US"/>
          </a:p>
        </p:txBody>
      </p:sp>
      <p:sp>
        <p:nvSpPr>
          <p:cNvPr id="6" name="Footer Placeholder 5">
            <a:extLst>
              <a:ext uri="{FF2B5EF4-FFF2-40B4-BE49-F238E27FC236}">
                <a16:creationId xmlns:a16="http://schemas.microsoft.com/office/drawing/2014/main" id="{AE35CC10-06AF-5FD7-C4F3-C6420BA835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7772C1-97D2-38DD-B378-154DA8455E2A}"/>
              </a:ext>
            </a:extLst>
          </p:cNvPr>
          <p:cNvSpPr>
            <a:spLocks noGrp="1"/>
          </p:cNvSpPr>
          <p:nvPr>
            <p:ph type="sldNum" sz="quarter" idx="12"/>
          </p:nvPr>
        </p:nvSpPr>
        <p:spPr/>
        <p:txBody>
          <a:bodyPr/>
          <a:lstStyle/>
          <a:p>
            <a:fld id="{48456CC7-6425-E644-8202-64B0808436D8}" type="slidenum">
              <a:rPr lang="en-US" smtClean="0"/>
              <a:t>‹#›</a:t>
            </a:fld>
            <a:endParaRPr lang="en-US"/>
          </a:p>
        </p:txBody>
      </p:sp>
    </p:spTree>
    <p:extLst>
      <p:ext uri="{BB962C8B-B14F-4D97-AF65-F5344CB8AC3E}">
        <p14:creationId xmlns:p14="http://schemas.microsoft.com/office/powerpoint/2010/main" val="198915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A33AC-A629-8CB5-6C5A-30231258A7E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1811A2E-D2E7-646A-14D3-9FD7261998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2800516-E0CB-4F03-E902-EDEEF1D1CD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B92F62-4494-E11C-7EEF-EEFDA4779A7F}"/>
              </a:ext>
            </a:extLst>
          </p:cNvPr>
          <p:cNvSpPr>
            <a:spLocks noGrp="1"/>
          </p:cNvSpPr>
          <p:nvPr>
            <p:ph type="dt" sz="half" idx="10"/>
          </p:nvPr>
        </p:nvSpPr>
        <p:spPr/>
        <p:txBody>
          <a:bodyPr/>
          <a:lstStyle/>
          <a:p>
            <a:fld id="{B703A43D-39C2-1E4B-BE86-F29612AEB50B}" type="datetimeFigureOut">
              <a:rPr lang="en-US" smtClean="0"/>
              <a:t>6/21/24</a:t>
            </a:fld>
            <a:endParaRPr lang="en-US"/>
          </a:p>
        </p:txBody>
      </p:sp>
      <p:sp>
        <p:nvSpPr>
          <p:cNvPr id="6" name="Footer Placeholder 5">
            <a:extLst>
              <a:ext uri="{FF2B5EF4-FFF2-40B4-BE49-F238E27FC236}">
                <a16:creationId xmlns:a16="http://schemas.microsoft.com/office/drawing/2014/main" id="{3BFE66B8-FCCD-D652-0D7D-4A7BC164C5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755689-0165-C3A9-E869-ED90765C18DA}"/>
              </a:ext>
            </a:extLst>
          </p:cNvPr>
          <p:cNvSpPr>
            <a:spLocks noGrp="1"/>
          </p:cNvSpPr>
          <p:nvPr>
            <p:ph type="sldNum" sz="quarter" idx="12"/>
          </p:nvPr>
        </p:nvSpPr>
        <p:spPr/>
        <p:txBody>
          <a:bodyPr/>
          <a:lstStyle/>
          <a:p>
            <a:fld id="{48456CC7-6425-E644-8202-64B0808436D8}" type="slidenum">
              <a:rPr lang="en-US" smtClean="0"/>
              <a:t>‹#›</a:t>
            </a:fld>
            <a:endParaRPr lang="en-US"/>
          </a:p>
        </p:txBody>
      </p:sp>
    </p:spTree>
    <p:extLst>
      <p:ext uri="{BB962C8B-B14F-4D97-AF65-F5344CB8AC3E}">
        <p14:creationId xmlns:p14="http://schemas.microsoft.com/office/powerpoint/2010/main" val="510784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9876F-7DCA-5EBE-2AE9-514B1FFE246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69A07CF-0DA9-979A-8FCF-A7F6106EB71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DC8C616-A998-9D4F-4D2E-5418F54E7C7B}"/>
              </a:ext>
            </a:extLst>
          </p:cNvPr>
          <p:cNvSpPr>
            <a:spLocks noGrp="1"/>
          </p:cNvSpPr>
          <p:nvPr>
            <p:ph type="dt" sz="half" idx="10"/>
          </p:nvPr>
        </p:nvSpPr>
        <p:spPr/>
        <p:txBody>
          <a:bodyPr/>
          <a:lstStyle/>
          <a:p>
            <a:fld id="{B703A43D-39C2-1E4B-BE86-F29612AEB50B}" type="datetimeFigureOut">
              <a:rPr lang="en-US" smtClean="0"/>
              <a:t>6/21/24</a:t>
            </a:fld>
            <a:endParaRPr lang="en-US"/>
          </a:p>
        </p:txBody>
      </p:sp>
      <p:sp>
        <p:nvSpPr>
          <p:cNvPr id="5" name="Footer Placeholder 4">
            <a:extLst>
              <a:ext uri="{FF2B5EF4-FFF2-40B4-BE49-F238E27FC236}">
                <a16:creationId xmlns:a16="http://schemas.microsoft.com/office/drawing/2014/main" id="{BC9DB44A-2250-E433-9255-F10F714460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604D59-039F-D152-816D-1776BB073D0F}"/>
              </a:ext>
            </a:extLst>
          </p:cNvPr>
          <p:cNvSpPr>
            <a:spLocks noGrp="1"/>
          </p:cNvSpPr>
          <p:nvPr>
            <p:ph type="sldNum" sz="quarter" idx="12"/>
          </p:nvPr>
        </p:nvSpPr>
        <p:spPr/>
        <p:txBody>
          <a:bodyPr/>
          <a:lstStyle/>
          <a:p>
            <a:fld id="{48456CC7-6425-E644-8202-64B0808436D8}" type="slidenum">
              <a:rPr lang="en-US" smtClean="0"/>
              <a:t>‹#›</a:t>
            </a:fld>
            <a:endParaRPr lang="en-US"/>
          </a:p>
        </p:txBody>
      </p:sp>
    </p:spTree>
    <p:extLst>
      <p:ext uri="{BB962C8B-B14F-4D97-AF65-F5344CB8AC3E}">
        <p14:creationId xmlns:p14="http://schemas.microsoft.com/office/powerpoint/2010/main" val="2784327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58791B-E504-DC2C-0061-058A5C89C81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5C9089-5E8C-04B8-5F92-3A39DD71549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D411C9D-70F0-46A8-EC2A-1C8D68BD8402}"/>
              </a:ext>
            </a:extLst>
          </p:cNvPr>
          <p:cNvSpPr>
            <a:spLocks noGrp="1"/>
          </p:cNvSpPr>
          <p:nvPr>
            <p:ph type="dt" sz="half" idx="10"/>
          </p:nvPr>
        </p:nvSpPr>
        <p:spPr/>
        <p:txBody>
          <a:bodyPr/>
          <a:lstStyle/>
          <a:p>
            <a:fld id="{B703A43D-39C2-1E4B-BE86-F29612AEB50B}" type="datetimeFigureOut">
              <a:rPr lang="en-US" smtClean="0"/>
              <a:t>6/21/24</a:t>
            </a:fld>
            <a:endParaRPr lang="en-US"/>
          </a:p>
        </p:txBody>
      </p:sp>
      <p:sp>
        <p:nvSpPr>
          <p:cNvPr id="5" name="Footer Placeholder 4">
            <a:extLst>
              <a:ext uri="{FF2B5EF4-FFF2-40B4-BE49-F238E27FC236}">
                <a16:creationId xmlns:a16="http://schemas.microsoft.com/office/drawing/2014/main" id="{52897296-F520-0DFF-E5B1-9BEE8357C3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6477F5-C850-DD7B-9C52-94C71026E1BB}"/>
              </a:ext>
            </a:extLst>
          </p:cNvPr>
          <p:cNvSpPr>
            <a:spLocks noGrp="1"/>
          </p:cNvSpPr>
          <p:nvPr>
            <p:ph type="sldNum" sz="quarter" idx="12"/>
          </p:nvPr>
        </p:nvSpPr>
        <p:spPr/>
        <p:txBody>
          <a:bodyPr/>
          <a:lstStyle/>
          <a:p>
            <a:fld id="{48456CC7-6425-E644-8202-64B0808436D8}" type="slidenum">
              <a:rPr lang="en-US" smtClean="0"/>
              <a:t>‹#›</a:t>
            </a:fld>
            <a:endParaRPr lang="en-US"/>
          </a:p>
        </p:txBody>
      </p:sp>
    </p:spTree>
    <p:extLst>
      <p:ext uri="{BB962C8B-B14F-4D97-AF65-F5344CB8AC3E}">
        <p14:creationId xmlns:p14="http://schemas.microsoft.com/office/powerpoint/2010/main" val="1750707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2F3EF7-EE5E-4CAD-04EA-F8DEB9EF5F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334A1EC-9F9C-6D20-2BB2-DF0D684D10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6C2F88-9140-9E78-3770-20121CCBF3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03A43D-39C2-1E4B-BE86-F29612AEB50B}" type="datetimeFigureOut">
              <a:rPr lang="en-US" smtClean="0"/>
              <a:t>6/21/24</a:t>
            </a:fld>
            <a:endParaRPr lang="en-US"/>
          </a:p>
        </p:txBody>
      </p:sp>
      <p:sp>
        <p:nvSpPr>
          <p:cNvPr id="5" name="Footer Placeholder 4">
            <a:extLst>
              <a:ext uri="{FF2B5EF4-FFF2-40B4-BE49-F238E27FC236}">
                <a16:creationId xmlns:a16="http://schemas.microsoft.com/office/drawing/2014/main" id="{ADF4EEEB-943B-4521-2A06-37B28D804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C35FC4-ECCA-AB51-7744-99A9C89BEF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456CC7-6425-E644-8202-64B0808436D8}" type="slidenum">
              <a:rPr lang="en-US" smtClean="0"/>
              <a:t>‹#›</a:t>
            </a:fld>
            <a:endParaRPr lang="en-US"/>
          </a:p>
        </p:txBody>
      </p:sp>
    </p:spTree>
    <p:extLst>
      <p:ext uri="{BB962C8B-B14F-4D97-AF65-F5344CB8AC3E}">
        <p14:creationId xmlns:p14="http://schemas.microsoft.com/office/powerpoint/2010/main" val="3960384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0305E45-A252-8CA8-6BD5-CF3028E5FA34}"/>
              </a:ext>
            </a:extLst>
          </p:cNvPr>
          <p:cNvPicPr>
            <a:picLocks noChangeAspect="1"/>
          </p:cNvPicPr>
          <p:nvPr/>
        </p:nvPicPr>
        <p:blipFill>
          <a:blip r:embed="rId2"/>
          <a:stretch>
            <a:fillRect/>
          </a:stretch>
        </p:blipFill>
        <p:spPr>
          <a:xfrm>
            <a:off x="0" y="0"/>
            <a:ext cx="8229600" cy="6864976"/>
          </a:xfrm>
          <a:prstGeom prst="rect">
            <a:avLst/>
          </a:prstGeom>
        </p:spPr>
      </p:pic>
      <p:pic>
        <p:nvPicPr>
          <p:cNvPr id="7" name="Picture 6">
            <a:extLst>
              <a:ext uri="{FF2B5EF4-FFF2-40B4-BE49-F238E27FC236}">
                <a16:creationId xmlns:a16="http://schemas.microsoft.com/office/drawing/2014/main" id="{1FEB0DA2-6442-70B5-1A03-48A2F8BDF5E0}"/>
              </a:ext>
            </a:extLst>
          </p:cNvPr>
          <p:cNvPicPr>
            <a:picLocks noChangeAspect="1"/>
          </p:cNvPicPr>
          <p:nvPr/>
        </p:nvPicPr>
        <p:blipFill>
          <a:blip r:embed="rId3"/>
          <a:stretch>
            <a:fillRect/>
          </a:stretch>
        </p:blipFill>
        <p:spPr>
          <a:xfrm>
            <a:off x="5725971" y="-255361"/>
            <a:ext cx="6316350" cy="7864475"/>
          </a:xfrm>
          <a:prstGeom prst="rect">
            <a:avLst/>
          </a:prstGeom>
        </p:spPr>
      </p:pic>
      <p:sp>
        <p:nvSpPr>
          <p:cNvPr id="9" name="TextBox 8">
            <a:extLst>
              <a:ext uri="{FF2B5EF4-FFF2-40B4-BE49-F238E27FC236}">
                <a16:creationId xmlns:a16="http://schemas.microsoft.com/office/drawing/2014/main" id="{5BAFE351-2F12-ABFE-F3EF-8FDD1E52D275}"/>
              </a:ext>
            </a:extLst>
          </p:cNvPr>
          <p:cNvSpPr txBox="1"/>
          <p:nvPr/>
        </p:nvSpPr>
        <p:spPr>
          <a:xfrm>
            <a:off x="840922" y="816428"/>
            <a:ext cx="4599336" cy="1446550"/>
          </a:xfrm>
          <a:prstGeom prst="rect">
            <a:avLst/>
          </a:prstGeom>
          <a:noFill/>
        </p:spPr>
        <p:txBody>
          <a:bodyPr wrap="none" rtlCol="0">
            <a:spAutoFit/>
          </a:bodyPr>
          <a:lstStyle/>
          <a:p>
            <a:r>
              <a:rPr lang="en-US" sz="4400" b="1" dirty="0" err="1">
                <a:solidFill>
                  <a:schemeClr val="bg1"/>
                </a:solidFill>
              </a:rPr>
              <a:t>Msales</a:t>
            </a:r>
            <a:r>
              <a:rPr lang="en-US" sz="4400" b="1" dirty="0">
                <a:solidFill>
                  <a:schemeClr val="bg1"/>
                </a:solidFill>
              </a:rPr>
              <a:t> | Axis bank</a:t>
            </a:r>
          </a:p>
          <a:p>
            <a:r>
              <a:rPr lang="en-US" sz="4400" b="1" dirty="0">
                <a:solidFill>
                  <a:schemeClr val="bg1"/>
                </a:solidFill>
              </a:rPr>
              <a:t>UX Case Study </a:t>
            </a:r>
          </a:p>
        </p:txBody>
      </p:sp>
      <p:pic>
        <p:nvPicPr>
          <p:cNvPr id="10" name="Picture 9">
            <a:extLst>
              <a:ext uri="{FF2B5EF4-FFF2-40B4-BE49-F238E27FC236}">
                <a16:creationId xmlns:a16="http://schemas.microsoft.com/office/drawing/2014/main" id="{FA25BA92-83BA-97C6-4F40-E65706AC8DA8}"/>
              </a:ext>
            </a:extLst>
          </p:cNvPr>
          <p:cNvPicPr>
            <a:picLocks noChangeAspect="1"/>
          </p:cNvPicPr>
          <p:nvPr/>
        </p:nvPicPr>
        <p:blipFill>
          <a:blip r:embed="rId4"/>
          <a:stretch>
            <a:fillRect/>
          </a:stretch>
        </p:blipFill>
        <p:spPr>
          <a:xfrm>
            <a:off x="403679" y="2298700"/>
            <a:ext cx="3187700" cy="2260600"/>
          </a:xfrm>
          <a:prstGeom prst="rect">
            <a:avLst/>
          </a:prstGeom>
        </p:spPr>
      </p:pic>
    </p:spTree>
    <p:extLst>
      <p:ext uri="{BB962C8B-B14F-4D97-AF65-F5344CB8AC3E}">
        <p14:creationId xmlns:p14="http://schemas.microsoft.com/office/powerpoint/2010/main" val="1745569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768EE64-31FA-0CCC-F91D-256479915FB8}"/>
              </a:ext>
            </a:extLst>
          </p:cNvPr>
          <p:cNvPicPr>
            <a:picLocks noChangeAspect="1"/>
          </p:cNvPicPr>
          <p:nvPr/>
        </p:nvPicPr>
        <p:blipFill>
          <a:blip r:embed="rId2"/>
          <a:stretch>
            <a:fillRect/>
          </a:stretch>
        </p:blipFill>
        <p:spPr>
          <a:xfrm>
            <a:off x="0" y="3320"/>
            <a:ext cx="7772400" cy="6290785"/>
          </a:xfrm>
          <a:prstGeom prst="rect">
            <a:avLst/>
          </a:prstGeom>
        </p:spPr>
      </p:pic>
      <p:pic>
        <p:nvPicPr>
          <p:cNvPr id="4" name="Picture 3">
            <a:extLst>
              <a:ext uri="{FF2B5EF4-FFF2-40B4-BE49-F238E27FC236}">
                <a16:creationId xmlns:a16="http://schemas.microsoft.com/office/drawing/2014/main" id="{17C4536A-5F06-CE52-9C65-1304D80C9F8B}"/>
              </a:ext>
            </a:extLst>
          </p:cNvPr>
          <p:cNvPicPr>
            <a:picLocks noChangeAspect="1"/>
          </p:cNvPicPr>
          <p:nvPr/>
        </p:nvPicPr>
        <p:blipFill>
          <a:blip r:embed="rId3"/>
          <a:stretch>
            <a:fillRect/>
          </a:stretch>
        </p:blipFill>
        <p:spPr>
          <a:xfrm>
            <a:off x="562428" y="403678"/>
            <a:ext cx="127000" cy="482600"/>
          </a:xfrm>
          <a:prstGeom prst="rect">
            <a:avLst/>
          </a:prstGeom>
        </p:spPr>
      </p:pic>
      <p:sp>
        <p:nvSpPr>
          <p:cNvPr id="5" name="TextBox 4">
            <a:extLst>
              <a:ext uri="{FF2B5EF4-FFF2-40B4-BE49-F238E27FC236}">
                <a16:creationId xmlns:a16="http://schemas.microsoft.com/office/drawing/2014/main" id="{E0A9413E-E6CA-0042-A720-A1EDEB495C22}"/>
              </a:ext>
            </a:extLst>
          </p:cNvPr>
          <p:cNvSpPr txBox="1"/>
          <p:nvPr/>
        </p:nvSpPr>
        <p:spPr>
          <a:xfrm>
            <a:off x="889908" y="352590"/>
            <a:ext cx="1329210" cy="584775"/>
          </a:xfrm>
          <a:prstGeom prst="rect">
            <a:avLst/>
          </a:prstGeom>
          <a:noFill/>
        </p:spPr>
        <p:txBody>
          <a:bodyPr wrap="none" rtlCol="0">
            <a:spAutoFit/>
          </a:bodyPr>
          <a:lstStyle/>
          <a:p>
            <a:r>
              <a:rPr lang="en-US" sz="3200" b="1" dirty="0"/>
              <a:t>About </a:t>
            </a:r>
          </a:p>
        </p:txBody>
      </p:sp>
      <p:sp>
        <p:nvSpPr>
          <p:cNvPr id="6" name="TextBox 5">
            <a:extLst>
              <a:ext uri="{FF2B5EF4-FFF2-40B4-BE49-F238E27FC236}">
                <a16:creationId xmlns:a16="http://schemas.microsoft.com/office/drawing/2014/main" id="{8A33642C-63D2-5479-2351-A5168F721830}"/>
              </a:ext>
            </a:extLst>
          </p:cNvPr>
          <p:cNvSpPr txBox="1"/>
          <p:nvPr/>
        </p:nvSpPr>
        <p:spPr>
          <a:xfrm>
            <a:off x="440873" y="1193512"/>
            <a:ext cx="5951763" cy="1400383"/>
          </a:xfrm>
          <a:prstGeom prst="rect">
            <a:avLst/>
          </a:prstGeom>
          <a:noFill/>
        </p:spPr>
        <p:txBody>
          <a:bodyPr wrap="square" rtlCol="0">
            <a:spAutoFit/>
          </a:bodyPr>
          <a:lstStyle/>
          <a:p>
            <a:r>
              <a:rPr lang="en-US" sz="1700" dirty="0"/>
              <a:t>SP and POSP (users) are bank people who pitch and sale Max Life insurance products to bank customers. Once a bank customer shows its interest, SP / POSP update personal information, customer profile (annual income, life/saving goals </a:t>
            </a:r>
            <a:r>
              <a:rPr lang="en-US" sz="1700" dirty="0" err="1"/>
              <a:t>etc</a:t>
            </a:r>
            <a:r>
              <a:rPr lang="en-US" sz="1700" dirty="0"/>
              <a:t>) in </a:t>
            </a:r>
            <a:r>
              <a:rPr lang="en-US" sz="1700" dirty="0" err="1"/>
              <a:t>mSales</a:t>
            </a:r>
            <a:r>
              <a:rPr lang="en-US" sz="1700" dirty="0"/>
              <a:t> to parse the lead to Max Life system. </a:t>
            </a:r>
          </a:p>
        </p:txBody>
      </p:sp>
      <p:pic>
        <p:nvPicPr>
          <p:cNvPr id="7" name="Picture 6">
            <a:extLst>
              <a:ext uri="{FF2B5EF4-FFF2-40B4-BE49-F238E27FC236}">
                <a16:creationId xmlns:a16="http://schemas.microsoft.com/office/drawing/2014/main" id="{646E3926-DF73-3604-8214-4A9751F3967E}"/>
              </a:ext>
            </a:extLst>
          </p:cNvPr>
          <p:cNvPicPr>
            <a:picLocks noChangeAspect="1"/>
          </p:cNvPicPr>
          <p:nvPr/>
        </p:nvPicPr>
        <p:blipFill>
          <a:blip r:embed="rId3"/>
          <a:stretch>
            <a:fillRect/>
          </a:stretch>
        </p:blipFill>
        <p:spPr>
          <a:xfrm>
            <a:off x="562428" y="3179535"/>
            <a:ext cx="127000" cy="482600"/>
          </a:xfrm>
          <a:prstGeom prst="rect">
            <a:avLst/>
          </a:prstGeom>
        </p:spPr>
      </p:pic>
      <p:sp>
        <p:nvSpPr>
          <p:cNvPr id="8" name="TextBox 7">
            <a:extLst>
              <a:ext uri="{FF2B5EF4-FFF2-40B4-BE49-F238E27FC236}">
                <a16:creationId xmlns:a16="http://schemas.microsoft.com/office/drawing/2014/main" id="{01830E23-FE35-1947-627A-01F13A21D4A6}"/>
              </a:ext>
            </a:extLst>
          </p:cNvPr>
          <p:cNvSpPr txBox="1"/>
          <p:nvPr/>
        </p:nvSpPr>
        <p:spPr>
          <a:xfrm>
            <a:off x="889908" y="3128447"/>
            <a:ext cx="3644972" cy="584775"/>
          </a:xfrm>
          <a:prstGeom prst="rect">
            <a:avLst/>
          </a:prstGeom>
          <a:noFill/>
        </p:spPr>
        <p:txBody>
          <a:bodyPr wrap="none" rtlCol="0">
            <a:spAutoFit/>
          </a:bodyPr>
          <a:lstStyle/>
          <a:p>
            <a:r>
              <a:rPr lang="en-US" sz="3200" b="1" dirty="0"/>
              <a:t>Problem Statement  </a:t>
            </a:r>
          </a:p>
        </p:txBody>
      </p:sp>
      <p:sp>
        <p:nvSpPr>
          <p:cNvPr id="9" name="TextBox 8">
            <a:extLst>
              <a:ext uri="{FF2B5EF4-FFF2-40B4-BE49-F238E27FC236}">
                <a16:creationId xmlns:a16="http://schemas.microsoft.com/office/drawing/2014/main" id="{1A9F272F-FC4A-33BE-2F7C-9BFDB07FF852}"/>
              </a:ext>
            </a:extLst>
          </p:cNvPr>
          <p:cNvSpPr txBox="1"/>
          <p:nvPr/>
        </p:nvSpPr>
        <p:spPr>
          <a:xfrm>
            <a:off x="440873" y="3969369"/>
            <a:ext cx="5951763" cy="2185214"/>
          </a:xfrm>
          <a:prstGeom prst="rect">
            <a:avLst/>
          </a:prstGeom>
          <a:noFill/>
        </p:spPr>
        <p:txBody>
          <a:bodyPr wrap="square" rtlCol="0">
            <a:spAutoFit/>
          </a:bodyPr>
          <a:lstStyle/>
          <a:p>
            <a:r>
              <a:rPr lang="en-US" sz="1700" dirty="0" err="1"/>
              <a:t>mSales</a:t>
            </a:r>
            <a:r>
              <a:rPr lang="en-US" sz="1700" dirty="0"/>
              <a:t> being used by Axis bank requires an easy process to capture lead information. Product team have recently upgraded to a responsive user interface (as asked by bank) which is slightly better as compared to the old webapp (which was only adapted to laptop/desktop screens).</a:t>
            </a:r>
          </a:p>
          <a:p>
            <a:endParaRPr lang="en-US" sz="1700" dirty="0"/>
          </a:p>
          <a:p>
            <a:r>
              <a:rPr lang="en-US" sz="1700" dirty="0"/>
              <a:t>Task is to understand the process being followed by users (SP &amp; POSP) and prepare a solution that can increase their productivity.</a:t>
            </a:r>
          </a:p>
        </p:txBody>
      </p:sp>
      <p:pic>
        <p:nvPicPr>
          <p:cNvPr id="10" name="Picture 9">
            <a:extLst>
              <a:ext uri="{FF2B5EF4-FFF2-40B4-BE49-F238E27FC236}">
                <a16:creationId xmlns:a16="http://schemas.microsoft.com/office/drawing/2014/main" id="{7FF10B0C-0F71-99E8-8834-185D197D1ACE}"/>
              </a:ext>
            </a:extLst>
          </p:cNvPr>
          <p:cNvPicPr>
            <a:picLocks noChangeAspect="1"/>
          </p:cNvPicPr>
          <p:nvPr/>
        </p:nvPicPr>
        <p:blipFill>
          <a:blip r:embed="rId4"/>
          <a:stretch>
            <a:fillRect/>
          </a:stretch>
        </p:blipFill>
        <p:spPr>
          <a:xfrm>
            <a:off x="6392636" y="233135"/>
            <a:ext cx="6042392" cy="6858000"/>
          </a:xfrm>
          <a:prstGeom prst="rect">
            <a:avLst/>
          </a:prstGeom>
        </p:spPr>
      </p:pic>
    </p:spTree>
    <p:extLst>
      <p:ext uri="{BB962C8B-B14F-4D97-AF65-F5344CB8AC3E}">
        <p14:creationId xmlns:p14="http://schemas.microsoft.com/office/powerpoint/2010/main" val="933456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B7DF970-128D-B562-648D-F22B78506403}"/>
              </a:ext>
            </a:extLst>
          </p:cNvPr>
          <p:cNvPicPr>
            <a:picLocks noChangeAspect="1"/>
          </p:cNvPicPr>
          <p:nvPr/>
        </p:nvPicPr>
        <p:blipFill>
          <a:blip r:embed="rId2"/>
          <a:stretch>
            <a:fillRect/>
          </a:stretch>
        </p:blipFill>
        <p:spPr>
          <a:xfrm>
            <a:off x="0" y="3320"/>
            <a:ext cx="7772400" cy="6290785"/>
          </a:xfrm>
          <a:prstGeom prst="rect">
            <a:avLst/>
          </a:prstGeom>
        </p:spPr>
      </p:pic>
      <p:pic>
        <p:nvPicPr>
          <p:cNvPr id="4" name="Picture 3">
            <a:extLst>
              <a:ext uri="{FF2B5EF4-FFF2-40B4-BE49-F238E27FC236}">
                <a16:creationId xmlns:a16="http://schemas.microsoft.com/office/drawing/2014/main" id="{17C4536A-5F06-CE52-9C65-1304D80C9F8B}"/>
              </a:ext>
            </a:extLst>
          </p:cNvPr>
          <p:cNvPicPr>
            <a:picLocks noChangeAspect="1"/>
          </p:cNvPicPr>
          <p:nvPr/>
        </p:nvPicPr>
        <p:blipFill>
          <a:blip r:embed="rId3"/>
          <a:stretch>
            <a:fillRect/>
          </a:stretch>
        </p:blipFill>
        <p:spPr>
          <a:xfrm>
            <a:off x="562428" y="403678"/>
            <a:ext cx="127000" cy="482600"/>
          </a:xfrm>
          <a:prstGeom prst="rect">
            <a:avLst/>
          </a:prstGeom>
        </p:spPr>
      </p:pic>
      <p:sp>
        <p:nvSpPr>
          <p:cNvPr id="5" name="TextBox 4">
            <a:extLst>
              <a:ext uri="{FF2B5EF4-FFF2-40B4-BE49-F238E27FC236}">
                <a16:creationId xmlns:a16="http://schemas.microsoft.com/office/drawing/2014/main" id="{E0A9413E-E6CA-0042-A720-A1EDEB495C22}"/>
              </a:ext>
            </a:extLst>
          </p:cNvPr>
          <p:cNvSpPr txBox="1"/>
          <p:nvPr/>
        </p:nvSpPr>
        <p:spPr>
          <a:xfrm>
            <a:off x="889908" y="352590"/>
            <a:ext cx="1697901" cy="584775"/>
          </a:xfrm>
          <a:prstGeom prst="rect">
            <a:avLst/>
          </a:prstGeom>
          <a:noFill/>
        </p:spPr>
        <p:txBody>
          <a:bodyPr wrap="none" rtlCol="0">
            <a:spAutoFit/>
          </a:bodyPr>
          <a:lstStyle/>
          <a:p>
            <a:r>
              <a:rPr lang="en-US" sz="3200" b="1" dirty="0"/>
              <a:t>Solution </a:t>
            </a:r>
          </a:p>
        </p:txBody>
      </p:sp>
      <p:sp>
        <p:nvSpPr>
          <p:cNvPr id="6" name="TextBox 5">
            <a:extLst>
              <a:ext uri="{FF2B5EF4-FFF2-40B4-BE49-F238E27FC236}">
                <a16:creationId xmlns:a16="http://schemas.microsoft.com/office/drawing/2014/main" id="{8A33642C-63D2-5479-2351-A5168F721830}"/>
              </a:ext>
            </a:extLst>
          </p:cNvPr>
          <p:cNvSpPr txBox="1"/>
          <p:nvPr/>
        </p:nvSpPr>
        <p:spPr>
          <a:xfrm>
            <a:off x="440873" y="992291"/>
            <a:ext cx="11193234" cy="877163"/>
          </a:xfrm>
          <a:prstGeom prst="rect">
            <a:avLst/>
          </a:prstGeom>
          <a:noFill/>
        </p:spPr>
        <p:txBody>
          <a:bodyPr wrap="square" rtlCol="0">
            <a:spAutoFit/>
          </a:bodyPr>
          <a:lstStyle/>
          <a:p>
            <a:r>
              <a:rPr lang="en-US" sz="1700" dirty="0"/>
              <a:t>Our proposed solution aims to enhance the user experience by segmenting input data into manageable steps. Each section will be clearly titled for easy navigation, and we will automate the retrieval of customer details from Axis Bank’s existing records, since we are targeting Axis Bank customers with our policy pitches.</a:t>
            </a:r>
          </a:p>
        </p:txBody>
      </p:sp>
      <p:pic>
        <p:nvPicPr>
          <p:cNvPr id="7" name="Picture 6">
            <a:extLst>
              <a:ext uri="{FF2B5EF4-FFF2-40B4-BE49-F238E27FC236}">
                <a16:creationId xmlns:a16="http://schemas.microsoft.com/office/drawing/2014/main" id="{646E3926-DF73-3604-8214-4A9751F3967E}"/>
              </a:ext>
            </a:extLst>
          </p:cNvPr>
          <p:cNvPicPr>
            <a:picLocks noChangeAspect="1"/>
          </p:cNvPicPr>
          <p:nvPr/>
        </p:nvPicPr>
        <p:blipFill>
          <a:blip r:embed="rId3"/>
          <a:stretch>
            <a:fillRect/>
          </a:stretch>
        </p:blipFill>
        <p:spPr>
          <a:xfrm>
            <a:off x="562428" y="2467758"/>
            <a:ext cx="127000" cy="482600"/>
          </a:xfrm>
          <a:prstGeom prst="rect">
            <a:avLst/>
          </a:prstGeom>
        </p:spPr>
      </p:pic>
      <p:sp>
        <p:nvSpPr>
          <p:cNvPr id="8" name="TextBox 7">
            <a:extLst>
              <a:ext uri="{FF2B5EF4-FFF2-40B4-BE49-F238E27FC236}">
                <a16:creationId xmlns:a16="http://schemas.microsoft.com/office/drawing/2014/main" id="{01830E23-FE35-1947-627A-01F13A21D4A6}"/>
              </a:ext>
            </a:extLst>
          </p:cNvPr>
          <p:cNvSpPr txBox="1"/>
          <p:nvPr/>
        </p:nvSpPr>
        <p:spPr>
          <a:xfrm>
            <a:off x="889908" y="2416670"/>
            <a:ext cx="3148234" cy="584775"/>
          </a:xfrm>
          <a:prstGeom prst="rect">
            <a:avLst/>
          </a:prstGeom>
          <a:noFill/>
        </p:spPr>
        <p:txBody>
          <a:bodyPr wrap="none" rtlCol="0">
            <a:spAutoFit/>
          </a:bodyPr>
          <a:lstStyle/>
          <a:p>
            <a:r>
              <a:rPr lang="en-US" sz="3200" b="1" dirty="0"/>
              <a:t>Project overview </a:t>
            </a:r>
          </a:p>
        </p:txBody>
      </p:sp>
      <p:pic>
        <p:nvPicPr>
          <p:cNvPr id="3" name="Picture 2">
            <a:extLst>
              <a:ext uri="{FF2B5EF4-FFF2-40B4-BE49-F238E27FC236}">
                <a16:creationId xmlns:a16="http://schemas.microsoft.com/office/drawing/2014/main" id="{800500DF-5740-9C57-3E76-14F616F9E98C}"/>
              </a:ext>
            </a:extLst>
          </p:cNvPr>
          <p:cNvPicPr>
            <a:picLocks noChangeAspect="1"/>
          </p:cNvPicPr>
          <p:nvPr/>
        </p:nvPicPr>
        <p:blipFill>
          <a:blip r:embed="rId4"/>
          <a:stretch>
            <a:fillRect/>
          </a:stretch>
        </p:blipFill>
        <p:spPr>
          <a:xfrm>
            <a:off x="562428" y="3158268"/>
            <a:ext cx="7691665" cy="1215427"/>
          </a:xfrm>
          <a:prstGeom prst="rect">
            <a:avLst/>
          </a:prstGeom>
        </p:spPr>
      </p:pic>
      <p:pic>
        <p:nvPicPr>
          <p:cNvPr id="12" name="Picture 11">
            <a:extLst>
              <a:ext uri="{FF2B5EF4-FFF2-40B4-BE49-F238E27FC236}">
                <a16:creationId xmlns:a16="http://schemas.microsoft.com/office/drawing/2014/main" id="{4831CF2A-BD00-C7F4-8F0E-BE3D69E3268F}"/>
              </a:ext>
            </a:extLst>
          </p:cNvPr>
          <p:cNvPicPr>
            <a:picLocks noChangeAspect="1"/>
          </p:cNvPicPr>
          <p:nvPr/>
        </p:nvPicPr>
        <p:blipFill>
          <a:blip r:embed="rId3"/>
          <a:stretch>
            <a:fillRect/>
          </a:stretch>
        </p:blipFill>
        <p:spPr>
          <a:xfrm>
            <a:off x="562428" y="4479432"/>
            <a:ext cx="127000" cy="482600"/>
          </a:xfrm>
          <a:prstGeom prst="rect">
            <a:avLst/>
          </a:prstGeom>
        </p:spPr>
      </p:pic>
      <p:sp>
        <p:nvSpPr>
          <p:cNvPr id="13" name="TextBox 12">
            <a:extLst>
              <a:ext uri="{FF2B5EF4-FFF2-40B4-BE49-F238E27FC236}">
                <a16:creationId xmlns:a16="http://schemas.microsoft.com/office/drawing/2014/main" id="{295A684F-0417-98C8-9506-1711509C4BBD}"/>
              </a:ext>
            </a:extLst>
          </p:cNvPr>
          <p:cNvSpPr txBox="1"/>
          <p:nvPr/>
        </p:nvSpPr>
        <p:spPr>
          <a:xfrm>
            <a:off x="889908" y="4428344"/>
            <a:ext cx="2798971" cy="584775"/>
          </a:xfrm>
          <a:prstGeom prst="rect">
            <a:avLst/>
          </a:prstGeom>
          <a:noFill/>
        </p:spPr>
        <p:txBody>
          <a:bodyPr wrap="none" rtlCol="0">
            <a:spAutoFit/>
          </a:bodyPr>
          <a:lstStyle/>
          <a:p>
            <a:r>
              <a:rPr lang="en-US" sz="3200" b="1" dirty="0"/>
              <a:t>Design Process </a:t>
            </a:r>
          </a:p>
        </p:txBody>
      </p:sp>
      <p:pic>
        <p:nvPicPr>
          <p:cNvPr id="14" name="Picture 13">
            <a:extLst>
              <a:ext uri="{FF2B5EF4-FFF2-40B4-BE49-F238E27FC236}">
                <a16:creationId xmlns:a16="http://schemas.microsoft.com/office/drawing/2014/main" id="{6AED09D8-3313-EB8C-FF5B-390D34EF6C1C}"/>
              </a:ext>
            </a:extLst>
          </p:cNvPr>
          <p:cNvPicPr>
            <a:picLocks noChangeAspect="1"/>
          </p:cNvPicPr>
          <p:nvPr/>
        </p:nvPicPr>
        <p:blipFill>
          <a:blip r:embed="rId5"/>
          <a:stretch>
            <a:fillRect/>
          </a:stretch>
        </p:blipFill>
        <p:spPr>
          <a:xfrm>
            <a:off x="562428" y="5288948"/>
            <a:ext cx="7879444" cy="974777"/>
          </a:xfrm>
          <a:prstGeom prst="rect">
            <a:avLst/>
          </a:prstGeom>
        </p:spPr>
      </p:pic>
    </p:spTree>
    <p:extLst>
      <p:ext uri="{BB962C8B-B14F-4D97-AF65-F5344CB8AC3E}">
        <p14:creationId xmlns:p14="http://schemas.microsoft.com/office/powerpoint/2010/main" val="3944586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D8D3D2-688F-CEF9-A76A-D55EFD0BE09B}"/>
              </a:ext>
            </a:extLst>
          </p:cNvPr>
          <p:cNvPicPr>
            <a:picLocks noChangeAspect="1"/>
          </p:cNvPicPr>
          <p:nvPr/>
        </p:nvPicPr>
        <p:blipFill>
          <a:blip r:embed="rId2"/>
          <a:stretch>
            <a:fillRect/>
          </a:stretch>
        </p:blipFill>
        <p:spPr>
          <a:xfrm>
            <a:off x="0" y="3320"/>
            <a:ext cx="7772400" cy="6290785"/>
          </a:xfrm>
          <a:prstGeom prst="rect">
            <a:avLst/>
          </a:prstGeom>
        </p:spPr>
      </p:pic>
      <p:pic>
        <p:nvPicPr>
          <p:cNvPr id="7" name="Picture 6">
            <a:extLst>
              <a:ext uri="{FF2B5EF4-FFF2-40B4-BE49-F238E27FC236}">
                <a16:creationId xmlns:a16="http://schemas.microsoft.com/office/drawing/2014/main" id="{646E3926-DF73-3604-8214-4A9751F3967E}"/>
              </a:ext>
            </a:extLst>
          </p:cNvPr>
          <p:cNvPicPr>
            <a:picLocks noChangeAspect="1"/>
          </p:cNvPicPr>
          <p:nvPr/>
        </p:nvPicPr>
        <p:blipFill>
          <a:blip r:embed="rId3"/>
          <a:stretch>
            <a:fillRect/>
          </a:stretch>
        </p:blipFill>
        <p:spPr>
          <a:xfrm>
            <a:off x="562428" y="582384"/>
            <a:ext cx="149992" cy="569971"/>
          </a:xfrm>
          <a:prstGeom prst="rect">
            <a:avLst/>
          </a:prstGeom>
        </p:spPr>
      </p:pic>
      <p:sp>
        <p:nvSpPr>
          <p:cNvPr id="8" name="TextBox 7">
            <a:extLst>
              <a:ext uri="{FF2B5EF4-FFF2-40B4-BE49-F238E27FC236}">
                <a16:creationId xmlns:a16="http://schemas.microsoft.com/office/drawing/2014/main" id="{01830E23-FE35-1947-627A-01F13A21D4A6}"/>
              </a:ext>
            </a:extLst>
          </p:cNvPr>
          <p:cNvSpPr txBox="1"/>
          <p:nvPr/>
        </p:nvSpPr>
        <p:spPr>
          <a:xfrm>
            <a:off x="889908" y="531297"/>
            <a:ext cx="2218244" cy="584775"/>
          </a:xfrm>
          <a:prstGeom prst="rect">
            <a:avLst/>
          </a:prstGeom>
          <a:noFill/>
        </p:spPr>
        <p:txBody>
          <a:bodyPr wrap="square" rtlCol="0">
            <a:spAutoFit/>
          </a:bodyPr>
          <a:lstStyle/>
          <a:p>
            <a:r>
              <a:rPr lang="en-US" sz="3200" b="1" dirty="0"/>
              <a:t>User Flow</a:t>
            </a:r>
          </a:p>
        </p:txBody>
      </p:sp>
      <p:pic>
        <p:nvPicPr>
          <p:cNvPr id="9" name="Picture 8">
            <a:extLst>
              <a:ext uri="{FF2B5EF4-FFF2-40B4-BE49-F238E27FC236}">
                <a16:creationId xmlns:a16="http://schemas.microsoft.com/office/drawing/2014/main" id="{CC068945-2B25-A4C0-2394-209FE93AE722}"/>
              </a:ext>
            </a:extLst>
          </p:cNvPr>
          <p:cNvPicPr>
            <a:picLocks noChangeAspect="1"/>
          </p:cNvPicPr>
          <p:nvPr/>
        </p:nvPicPr>
        <p:blipFill>
          <a:blip r:embed="rId4"/>
          <a:stretch>
            <a:fillRect/>
          </a:stretch>
        </p:blipFill>
        <p:spPr>
          <a:xfrm>
            <a:off x="562427" y="1350987"/>
            <a:ext cx="11031950" cy="4021112"/>
          </a:xfrm>
          <a:prstGeom prst="rect">
            <a:avLst/>
          </a:prstGeom>
        </p:spPr>
      </p:pic>
    </p:spTree>
    <p:extLst>
      <p:ext uri="{BB962C8B-B14F-4D97-AF65-F5344CB8AC3E}">
        <p14:creationId xmlns:p14="http://schemas.microsoft.com/office/powerpoint/2010/main" val="3543986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6E3926-DF73-3604-8214-4A9751F3967E}"/>
              </a:ext>
            </a:extLst>
          </p:cNvPr>
          <p:cNvPicPr>
            <a:picLocks noChangeAspect="1"/>
          </p:cNvPicPr>
          <p:nvPr/>
        </p:nvPicPr>
        <p:blipFill>
          <a:blip r:embed="rId2"/>
          <a:stretch>
            <a:fillRect/>
          </a:stretch>
        </p:blipFill>
        <p:spPr>
          <a:xfrm>
            <a:off x="562428" y="582384"/>
            <a:ext cx="149992" cy="569971"/>
          </a:xfrm>
          <a:prstGeom prst="rect">
            <a:avLst/>
          </a:prstGeom>
        </p:spPr>
      </p:pic>
      <p:sp>
        <p:nvSpPr>
          <p:cNvPr id="8" name="TextBox 7">
            <a:extLst>
              <a:ext uri="{FF2B5EF4-FFF2-40B4-BE49-F238E27FC236}">
                <a16:creationId xmlns:a16="http://schemas.microsoft.com/office/drawing/2014/main" id="{01830E23-FE35-1947-627A-01F13A21D4A6}"/>
              </a:ext>
            </a:extLst>
          </p:cNvPr>
          <p:cNvSpPr txBox="1"/>
          <p:nvPr/>
        </p:nvSpPr>
        <p:spPr>
          <a:xfrm>
            <a:off x="889907" y="531297"/>
            <a:ext cx="4400549" cy="584775"/>
          </a:xfrm>
          <a:prstGeom prst="rect">
            <a:avLst/>
          </a:prstGeom>
          <a:noFill/>
        </p:spPr>
        <p:txBody>
          <a:bodyPr wrap="square" rtlCol="0">
            <a:spAutoFit/>
          </a:bodyPr>
          <a:lstStyle/>
          <a:p>
            <a:r>
              <a:rPr lang="en-US" sz="3200" b="1" dirty="0"/>
              <a:t>Low Fidelity Wireframes</a:t>
            </a:r>
          </a:p>
        </p:txBody>
      </p:sp>
      <p:pic>
        <p:nvPicPr>
          <p:cNvPr id="2" name="Picture 1">
            <a:extLst>
              <a:ext uri="{FF2B5EF4-FFF2-40B4-BE49-F238E27FC236}">
                <a16:creationId xmlns:a16="http://schemas.microsoft.com/office/drawing/2014/main" id="{4DA83E8F-0118-245B-E198-F5A17CDA8C6D}"/>
              </a:ext>
            </a:extLst>
          </p:cNvPr>
          <p:cNvPicPr>
            <a:picLocks noChangeAspect="1"/>
          </p:cNvPicPr>
          <p:nvPr/>
        </p:nvPicPr>
        <p:blipFill>
          <a:blip r:embed="rId3"/>
          <a:stretch>
            <a:fillRect/>
          </a:stretch>
        </p:blipFill>
        <p:spPr>
          <a:xfrm>
            <a:off x="423181" y="1361621"/>
            <a:ext cx="2667000" cy="4330700"/>
          </a:xfrm>
          <a:prstGeom prst="rect">
            <a:avLst/>
          </a:prstGeom>
        </p:spPr>
      </p:pic>
      <p:pic>
        <p:nvPicPr>
          <p:cNvPr id="3" name="Picture 2">
            <a:extLst>
              <a:ext uri="{FF2B5EF4-FFF2-40B4-BE49-F238E27FC236}">
                <a16:creationId xmlns:a16="http://schemas.microsoft.com/office/drawing/2014/main" id="{9E2CEF48-5B7C-98E2-20D3-676B6EBDA266}"/>
              </a:ext>
            </a:extLst>
          </p:cNvPr>
          <p:cNvPicPr>
            <a:picLocks noChangeAspect="1"/>
          </p:cNvPicPr>
          <p:nvPr/>
        </p:nvPicPr>
        <p:blipFill rotWithShape="1">
          <a:blip r:embed="rId4"/>
          <a:srcRect b="40004"/>
          <a:stretch/>
        </p:blipFill>
        <p:spPr>
          <a:xfrm>
            <a:off x="3292614" y="1361621"/>
            <a:ext cx="2583457" cy="4849170"/>
          </a:xfrm>
          <a:prstGeom prst="rect">
            <a:avLst/>
          </a:prstGeom>
        </p:spPr>
      </p:pic>
      <p:pic>
        <p:nvPicPr>
          <p:cNvPr id="6" name="Picture 5">
            <a:extLst>
              <a:ext uri="{FF2B5EF4-FFF2-40B4-BE49-F238E27FC236}">
                <a16:creationId xmlns:a16="http://schemas.microsoft.com/office/drawing/2014/main" id="{7EE81D78-C138-B2F8-3DE6-7E87D597F19C}"/>
              </a:ext>
            </a:extLst>
          </p:cNvPr>
          <p:cNvPicPr>
            <a:picLocks noChangeAspect="1"/>
          </p:cNvPicPr>
          <p:nvPr/>
        </p:nvPicPr>
        <p:blipFill>
          <a:blip r:embed="rId5"/>
          <a:stretch>
            <a:fillRect/>
          </a:stretch>
        </p:blipFill>
        <p:spPr>
          <a:xfrm>
            <a:off x="6078504" y="1361621"/>
            <a:ext cx="2667000" cy="4953000"/>
          </a:xfrm>
          <a:prstGeom prst="rect">
            <a:avLst/>
          </a:prstGeom>
        </p:spPr>
      </p:pic>
      <p:pic>
        <p:nvPicPr>
          <p:cNvPr id="11" name="Picture 10">
            <a:extLst>
              <a:ext uri="{FF2B5EF4-FFF2-40B4-BE49-F238E27FC236}">
                <a16:creationId xmlns:a16="http://schemas.microsoft.com/office/drawing/2014/main" id="{0E4FF5A8-A5FF-EE4E-A3A1-1C4D07398273}"/>
              </a:ext>
            </a:extLst>
          </p:cNvPr>
          <p:cNvPicPr>
            <a:picLocks noChangeAspect="1"/>
          </p:cNvPicPr>
          <p:nvPr/>
        </p:nvPicPr>
        <p:blipFill rotWithShape="1">
          <a:blip r:embed="rId6"/>
          <a:srcRect b="17198"/>
          <a:stretch/>
        </p:blipFill>
        <p:spPr>
          <a:xfrm>
            <a:off x="8947936" y="1361621"/>
            <a:ext cx="2667000" cy="4953000"/>
          </a:xfrm>
          <a:prstGeom prst="rect">
            <a:avLst/>
          </a:prstGeom>
        </p:spPr>
      </p:pic>
    </p:spTree>
    <p:extLst>
      <p:ext uri="{BB962C8B-B14F-4D97-AF65-F5344CB8AC3E}">
        <p14:creationId xmlns:p14="http://schemas.microsoft.com/office/powerpoint/2010/main" val="3081781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6E3926-DF73-3604-8214-4A9751F3967E}"/>
              </a:ext>
            </a:extLst>
          </p:cNvPr>
          <p:cNvPicPr>
            <a:picLocks noChangeAspect="1"/>
          </p:cNvPicPr>
          <p:nvPr/>
        </p:nvPicPr>
        <p:blipFill>
          <a:blip r:embed="rId2"/>
          <a:stretch>
            <a:fillRect/>
          </a:stretch>
        </p:blipFill>
        <p:spPr>
          <a:xfrm>
            <a:off x="562428" y="582384"/>
            <a:ext cx="149992" cy="569971"/>
          </a:xfrm>
          <a:prstGeom prst="rect">
            <a:avLst/>
          </a:prstGeom>
        </p:spPr>
      </p:pic>
      <p:sp>
        <p:nvSpPr>
          <p:cNvPr id="8" name="TextBox 7">
            <a:extLst>
              <a:ext uri="{FF2B5EF4-FFF2-40B4-BE49-F238E27FC236}">
                <a16:creationId xmlns:a16="http://schemas.microsoft.com/office/drawing/2014/main" id="{01830E23-FE35-1947-627A-01F13A21D4A6}"/>
              </a:ext>
            </a:extLst>
          </p:cNvPr>
          <p:cNvSpPr txBox="1"/>
          <p:nvPr/>
        </p:nvSpPr>
        <p:spPr>
          <a:xfrm>
            <a:off x="889907" y="531297"/>
            <a:ext cx="4400549" cy="584775"/>
          </a:xfrm>
          <a:prstGeom prst="rect">
            <a:avLst/>
          </a:prstGeom>
          <a:noFill/>
        </p:spPr>
        <p:txBody>
          <a:bodyPr wrap="square" rtlCol="0">
            <a:spAutoFit/>
          </a:bodyPr>
          <a:lstStyle/>
          <a:p>
            <a:r>
              <a:rPr lang="en-US" sz="3200" b="1" dirty="0"/>
              <a:t>Low Fidelity Wireframes</a:t>
            </a:r>
          </a:p>
        </p:txBody>
      </p:sp>
      <p:pic>
        <p:nvPicPr>
          <p:cNvPr id="4" name="Picture 3">
            <a:extLst>
              <a:ext uri="{FF2B5EF4-FFF2-40B4-BE49-F238E27FC236}">
                <a16:creationId xmlns:a16="http://schemas.microsoft.com/office/drawing/2014/main" id="{BE4BB1EB-306A-FC98-8908-E389A0ECC8E4}"/>
              </a:ext>
            </a:extLst>
          </p:cNvPr>
          <p:cNvPicPr>
            <a:picLocks noChangeAspect="1"/>
          </p:cNvPicPr>
          <p:nvPr/>
        </p:nvPicPr>
        <p:blipFill rotWithShape="1">
          <a:blip r:embed="rId3"/>
          <a:srcRect b="18890"/>
          <a:stretch/>
        </p:blipFill>
        <p:spPr>
          <a:xfrm>
            <a:off x="324065" y="1361621"/>
            <a:ext cx="2667000" cy="4965082"/>
          </a:xfrm>
          <a:prstGeom prst="rect">
            <a:avLst/>
          </a:prstGeom>
        </p:spPr>
      </p:pic>
      <p:pic>
        <p:nvPicPr>
          <p:cNvPr id="5" name="Picture 4">
            <a:extLst>
              <a:ext uri="{FF2B5EF4-FFF2-40B4-BE49-F238E27FC236}">
                <a16:creationId xmlns:a16="http://schemas.microsoft.com/office/drawing/2014/main" id="{B3F241E2-5AFB-9673-1A84-5AEF68108FF3}"/>
              </a:ext>
            </a:extLst>
          </p:cNvPr>
          <p:cNvPicPr>
            <a:picLocks noChangeAspect="1"/>
          </p:cNvPicPr>
          <p:nvPr/>
        </p:nvPicPr>
        <p:blipFill>
          <a:blip r:embed="rId4"/>
          <a:stretch>
            <a:fillRect/>
          </a:stretch>
        </p:blipFill>
        <p:spPr>
          <a:xfrm>
            <a:off x="3187345" y="1361621"/>
            <a:ext cx="2667000" cy="4940300"/>
          </a:xfrm>
          <a:prstGeom prst="rect">
            <a:avLst/>
          </a:prstGeom>
        </p:spPr>
      </p:pic>
      <p:pic>
        <p:nvPicPr>
          <p:cNvPr id="9" name="Picture 8">
            <a:extLst>
              <a:ext uri="{FF2B5EF4-FFF2-40B4-BE49-F238E27FC236}">
                <a16:creationId xmlns:a16="http://schemas.microsoft.com/office/drawing/2014/main" id="{EA2143DB-1AAF-DDFF-4691-48CE22CD6668}"/>
              </a:ext>
            </a:extLst>
          </p:cNvPr>
          <p:cNvPicPr>
            <a:picLocks noChangeAspect="1"/>
          </p:cNvPicPr>
          <p:nvPr/>
        </p:nvPicPr>
        <p:blipFill rotWithShape="1">
          <a:blip r:embed="rId5"/>
          <a:srcRect b="15801"/>
          <a:stretch/>
        </p:blipFill>
        <p:spPr>
          <a:xfrm>
            <a:off x="6050625" y="1361621"/>
            <a:ext cx="2667000" cy="4940300"/>
          </a:xfrm>
          <a:prstGeom prst="rect">
            <a:avLst/>
          </a:prstGeom>
        </p:spPr>
      </p:pic>
      <p:pic>
        <p:nvPicPr>
          <p:cNvPr id="10" name="Picture 9">
            <a:extLst>
              <a:ext uri="{FF2B5EF4-FFF2-40B4-BE49-F238E27FC236}">
                <a16:creationId xmlns:a16="http://schemas.microsoft.com/office/drawing/2014/main" id="{EF0F20E5-A764-DDF0-AE9B-9FD4A688326B}"/>
              </a:ext>
            </a:extLst>
          </p:cNvPr>
          <p:cNvPicPr>
            <a:picLocks noChangeAspect="1"/>
          </p:cNvPicPr>
          <p:nvPr/>
        </p:nvPicPr>
        <p:blipFill rotWithShape="1">
          <a:blip r:embed="rId6"/>
          <a:srcRect b="15801"/>
          <a:stretch/>
        </p:blipFill>
        <p:spPr>
          <a:xfrm>
            <a:off x="8913906" y="1361621"/>
            <a:ext cx="2667000" cy="4940300"/>
          </a:xfrm>
          <a:prstGeom prst="rect">
            <a:avLst/>
          </a:prstGeom>
        </p:spPr>
      </p:pic>
    </p:spTree>
    <p:extLst>
      <p:ext uri="{BB962C8B-B14F-4D97-AF65-F5344CB8AC3E}">
        <p14:creationId xmlns:p14="http://schemas.microsoft.com/office/powerpoint/2010/main" val="937093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B5A2F91-B6FC-CEDF-11D6-D712BD9A4C37}"/>
              </a:ext>
            </a:extLst>
          </p:cNvPr>
          <p:cNvPicPr>
            <a:picLocks noChangeAspect="1"/>
          </p:cNvPicPr>
          <p:nvPr/>
        </p:nvPicPr>
        <p:blipFill>
          <a:blip r:embed="rId2"/>
          <a:stretch>
            <a:fillRect/>
          </a:stretch>
        </p:blipFill>
        <p:spPr>
          <a:xfrm>
            <a:off x="0" y="3320"/>
            <a:ext cx="7772400" cy="6290785"/>
          </a:xfrm>
          <a:prstGeom prst="rect">
            <a:avLst/>
          </a:prstGeom>
        </p:spPr>
      </p:pic>
      <p:pic>
        <p:nvPicPr>
          <p:cNvPr id="7" name="Picture 6">
            <a:extLst>
              <a:ext uri="{FF2B5EF4-FFF2-40B4-BE49-F238E27FC236}">
                <a16:creationId xmlns:a16="http://schemas.microsoft.com/office/drawing/2014/main" id="{646E3926-DF73-3604-8214-4A9751F3967E}"/>
              </a:ext>
            </a:extLst>
          </p:cNvPr>
          <p:cNvPicPr>
            <a:picLocks noChangeAspect="1"/>
          </p:cNvPicPr>
          <p:nvPr/>
        </p:nvPicPr>
        <p:blipFill>
          <a:blip r:embed="rId3"/>
          <a:stretch>
            <a:fillRect/>
          </a:stretch>
        </p:blipFill>
        <p:spPr>
          <a:xfrm>
            <a:off x="562428" y="582384"/>
            <a:ext cx="149992" cy="569971"/>
          </a:xfrm>
          <a:prstGeom prst="rect">
            <a:avLst/>
          </a:prstGeom>
        </p:spPr>
      </p:pic>
      <p:sp>
        <p:nvSpPr>
          <p:cNvPr id="8" name="TextBox 7">
            <a:extLst>
              <a:ext uri="{FF2B5EF4-FFF2-40B4-BE49-F238E27FC236}">
                <a16:creationId xmlns:a16="http://schemas.microsoft.com/office/drawing/2014/main" id="{01830E23-FE35-1947-627A-01F13A21D4A6}"/>
              </a:ext>
            </a:extLst>
          </p:cNvPr>
          <p:cNvSpPr txBox="1"/>
          <p:nvPr/>
        </p:nvSpPr>
        <p:spPr>
          <a:xfrm>
            <a:off x="889907" y="531297"/>
            <a:ext cx="4400549" cy="584775"/>
          </a:xfrm>
          <a:prstGeom prst="rect">
            <a:avLst/>
          </a:prstGeom>
          <a:noFill/>
        </p:spPr>
        <p:txBody>
          <a:bodyPr wrap="square" rtlCol="0">
            <a:spAutoFit/>
          </a:bodyPr>
          <a:lstStyle/>
          <a:p>
            <a:r>
              <a:rPr lang="en-US" sz="3200" b="1" dirty="0"/>
              <a:t>Design System </a:t>
            </a:r>
          </a:p>
        </p:txBody>
      </p:sp>
      <p:pic>
        <p:nvPicPr>
          <p:cNvPr id="3" name="Picture 2">
            <a:extLst>
              <a:ext uri="{FF2B5EF4-FFF2-40B4-BE49-F238E27FC236}">
                <a16:creationId xmlns:a16="http://schemas.microsoft.com/office/drawing/2014/main" id="{62B7B1D8-9B8B-986D-7621-3AB53C527A8A}"/>
              </a:ext>
            </a:extLst>
          </p:cNvPr>
          <p:cNvPicPr>
            <a:picLocks noChangeAspect="1"/>
          </p:cNvPicPr>
          <p:nvPr/>
        </p:nvPicPr>
        <p:blipFill>
          <a:blip r:embed="rId4"/>
          <a:stretch>
            <a:fillRect/>
          </a:stretch>
        </p:blipFill>
        <p:spPr>
          <a:xfrm>
            <a:off x="582241" y="1452591"/>
            <a:ext cx="6895513" cy="4874112"/>
          </a:xfrm>
          <a:prstGeom prst="rect">
            <a:avLst/>
          </a:prstGeom>
        </p:spPr>
      </p:pic>
    </p:spTree>
    <p:extLst>
      <p:ext uri="{BB962C8B-B14F-4D97-AF65-F5344CB8AC3E}">
        <p14:creationId xmlns:p14="http://schemas.microsoft.com/office/powerpoint/2010/main" val="75752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EDFBA72-CBCA-DD8B-CB75-6E42ABB7B659}"/>
              </a:ext>
            </a:extLst>
          </p:cNvPr>
          <p:cNvPicPr>
            <a:picLocks noChangeAspect="1"/>
          </p:cNvPicPr>
          <p:nvPr/>
        </p:nvPicPr>
        <p:blipFill>
          <a:blip r:embed="rId2"/>
          <a:stretch>
            <a:fillRect/>
          </a:stretch>
        </p:blipFill>
        <p:spPr>
          <a:xfrm>
            <a:off x="0" y="3320"/>
            <a:ext cx="7772400" cy="6290785"/>
          </a:xfrm>
          <a:prstGeom prst="rect">
            <a:avLst/>
          </a:prstGeom>
        </p:spPr>
      </p:pic>
      <p:pic>
        <p:nvPicPr>
          <p:cNvPr id="7" name="Picture 6">
            <a:extLst>
              <a:ext uri="{FF2B5EF4-FFF2-40B4-BE49-F238E27FC236}">
                <a16:creationId xmlns:a16="http://schemas.microsoft.com/office/drawing/2014/main" id="{646E3926-DF73-3604-8214-4A9751F3967E}"/>
              </a:ext>
            </a:extLst>
          </p:cNvPr>
          <p:cNvPicPr>
            <a:picLocks noChangeAspect="1"/>
          </p:cNvPicPr>
          <p:nvPr/>
        </p:nvPicPr>
        <p:blipFill>
          <a:blip r:embed="rId3"/>
          <a:stretch>
            <a:fillRect/>
          </a:stretch>
        </p:blipFill>
        <p:spPr>
          <a:xfrm>
            <a:off x="562428" y="582384"/>
            <a:ext cx="149992" cy="569971"/>
          </a:xfrm>
          <a:prstGeom prst="rect">
            <a:avLst/>
          </a:prstGeom>
        </p:spPr>
      </p:pic>
      <p:pic>
        <p:nvPicPr>
          <p:cNvPr id="2" name="Picture 1">
            <a:extLst>
              <a:ext uri="{FF2B5EF4-FFF2-40B4-BE49-F238E27FC236}">
                <a16:creationId xmlns:a16="http://schemas.microsoft.com/office/drawing/2014/main" id="{6960869D-FC4C-0E1D-2B79-21C3BA1E89D7}"/>
              </a:ext>
            </a:extLst>
          </p:cNvPr>
          <p:cNvPicPr>
            <a:picLocks noChangeAspect="1"/>
          </p:cNvPicPr>
          <p:nvPr/>
        </p:nvPicPr>
        <p:blipFill>
          <a:blip r:embed="rId4"/>
          <a:stretch>
            <a:fillRect/>
          </a:stretch>
        </p:blipFill>
        <p:spPr>
          <a:xfrm>
            <a:off x="-98685" y="965771"/>
            <a:ext cx="3365867" cy="5883352"/>
          </a:xfrm>
          <a:prstGeom prst="rect">
            <a:avLst/>
          </a:prstGeom>
        </p:spPr>
      </p:pic>
      <p:sp>
        <p:nvSpPr>
          <p:cNvPr id="8" name="TextBox 7">
            <a:extLst>
              <a:ext uri="{FF2B5EF4-FFF2-40B4-BE49-F238E27FC236}">
                <a16:creationId xmlns:a16="http://schemas.microsoft.com/office/drawing/2014/main" id="{01830E23-FE35-1947-627A-01F13A21D4A6}"/>
              </a:ext>
            </a:extLst>
          </p:cNvPr>
          <p:cNvSpPr txBox="1"/>
          <p:nvPr/>
        </p:nvSpPr>
        <p:spPr>
          <a:xfrm>
            <a:off x="889907" y="531297"/>
            <a:ext cx="4400549" cy="584775"/>
          </a:xfrm>
          <a:prstGeom prst="rect">
            <a:avLst/>
          </a:prstGeom>
          <a:noFill/>
        </p:spPr>
        <p:txBody>
          <a:bodyPr wrap="square" rtlCol="0">
            <a:spAutoFit/>
          </a:bodyPr>
          <a:lstStyle/>
          <a:p>
            <a:r>
              <a:rPr lang="en-US" sz="3200" b="1" dirty="0"/>
              <a:t>Designs</a:t>
            </a:r>
          </a:p>
        </p:txBody>
      </p:sp>
      <p:pic>
        <p:nvPicPr>
          <p:cNvPr id="4" name="Picture 3">
            <a:extLst>
              <a:ext uri="{FF2B5EF4-FFF2-40B4-BE49-F238E27FC236}">
                <a16:creationId xmlns:a16="http://schemas.microsoft.com/office/drawing/2014/main" id="{A2957537-AACB-944D-3631-58349333B5C7}"/>
              </a:ext>
            </a:extLst>
          </p:cNvPr>
          <p:cNvPicPr>
            <a:picLocks noChangeAspect="1"/>
          </p:cNvPicPr>
          <p:nvPr/>
        </p:nvPicPr>
        <p:blipFill>
          <a:blip r:embed="rId5"/>
          <a:stretch>
            <a:fillRect/>
          </a:stretch>
        </p:blipFill>
        <p:spPr>
          <a:xfrm>
            <a:off x="2570911" y="965771"/>
            <a:ext cx="3414966" cy="6858000"/>
          </a:xfrm>
          <a:prstGeom prst="rect">
            <a:avLst/>
          </a:prstGeom>
        </p:spPr>
      </p:pic>
      <p:pic>
        <p:nvPicPr>
          <p:cNvPr id="5" name="Picture 4">
            <a:extLst>
              <a:ext uri="{FF2B5EF4-FFF2-40B4-BE49-F238E27FC236}">
                <a16:creationId xmlns:a16="http://schemas.microsoft.com/office/drawing/2014/main" id="{F92AA355-28BE-A11E-5162-3E81AEF6648A}"/>
              </a:ext>
            </a:extLst>
          </p:cNvPr>
          <p:cNvPicPr>
            <a:picLocks noChangeAspect="1"/>
          </p:cNvPicPr>
          <p:nvPr/>
        </p:nvPicPr>
        <p:blipFill>
          <a:blip r:embed="rId6"/>
          <a:stretch>
            <a:fillRect/>
          </a:stretch>
        </p:blipFill>
        <p:spPr>
          <a:xfrm>
            <a:off x="5289606" y="965771"/>
            <a:ext cx="3714445" cy="5892229"/>
          </a:xfrm>
          <a:prstGeom prst="rect">
            <a:avLst/>
          </a:prstGeom>
        </p:spPr>
      </p:pic>
      <p:pic>
        <p:nvPicPr>
          <p:cNvPr id="6" name="Picture 5">
            <a:extLst>
              <a:ext uri="{FF2B5EF4-FFF2-40B4-BE49-F238E27FC236}">
                <a16:creationId xmlns:a16="http://schemas.microsoft.com/office/drawing/2014/main" id="{32BE1668-A01D-D68E-98FA-F1393568A877}"/>
              </a:ext>
            </a:extLst>
          </p:cNvPr>
          <p:cNvPicPr>
            <a:picLocks noChangeAspect="1"/>
          </p:cNvPicPr>
          <p:nvPr/>
        </p:nvPicPr>
        <p:blipFill>
          <a:blip r:embed="rId7"/>
          <a:stretch>
            <a:fillRect/>
          </a:stretch>
        </p:blipFill>
        <p:spPr>
          <a:xfrm>
            <a:off x="8307780" y="965771"/>
            <a:ext cx="3466994" cy="6858000"/>
          </a:xfrm>
          <a:prstGeom prst="rect">
            <a:avLst/>
          </a:prstGeom>
        </p:spPr>
      </p:pic>
    </p:spTree>
    <p:extLst>
      <p:ext uri="{BB962C8B-B14F-4D97-AF65-F5344CB8AC3E}">
        <p14:creationId xmlns:p14="http://schemas.microsoft.com/office/powerpoint/2010/main" val="1831481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DFD8E64-D018-2759-7C2F-FB268228A8F0}"/>
              </a:ext>
            </a:extLst>
          </p:cNvPr>
          <p:cNvPicPr>
            <a:picLocks noChangeAspect="1"/>
          </p:cNvPicPr>
          <p:nvPr/>
        </p:nvPicPr>
        <p:blipFill>
          <a:blip r:embed="rId2"/>
          <a:stretch>
            <a:fillRect/>
          </a:stretch>
        </p:blipFill>
        <p:spPr>
          <a:xfrm>
            <a:off x="0" y="3320"/>
            <a:ext cx="7772400" cy="6290785"/>
          </a:xfrm>
          <a:prstGeom prst="rect">
            <a:avLst/>
          </a:prstGeom>
        </p:spPr>
      </p:pic>
      <p:pic>
        <p:nvPicPr>
          <p:cNvPr id="7" name="Picture 6">
            <a:extLst>
              <a:ext uri="{FF2B5EF4-FFF2-40B4-BE49-F238E27FC236}">
                <a16:creationId xmlns:a16="http://schemas.microsoft.com/office/drawing/2014/main" id="{646E3926-DF73-3604-8214-4A9751F3967E}"/>
              </a:ext>
            </a:extLst>
          </p:cNvPr>
          <p:cNvPicPr>
            <a:picLocks noChangeAspect="1"/>
          </p:cNvPicPr>
          <p:nvPr/>
        </p:nvPicPr>
        <p:blipFill>
          <a:blip r:embed="rId3"/>
          <a:stretch>
            <a:fillRect/>
          </a:stretch>
        </p:blipFill>
        <p:spPr>
          <a:xfrm>
            <a:off x="562428" y="582384"/>
            <a:ext cx="149992" cy="569971"/>
          </a:xfrm>
          <a:prstGeom prst="rect">
            <a:avLst/>
          </a:prstGeom>
        </p:spPr>
      </p:pic>
      <p:sp>
        <p:nvSpPr>
          <p:cNvPr id="8" name="TextBox 7">
            <a:extLst>
              <a:ext uri="{FF2B5EF4-FFF2-40B4-BE49-F238E27FC236}">
                <a16:creationId xmlns:a16="http://schemas.microsoft.com/office/drawing/2014/main" id="{01830E23-FE35-1947-627A-01F13A21D4A6}"/>
              </a:ext>
            </a:extLst>
          </p:cNvPr>
          <p:cNvSpPr txBox="1"/>
          <p:nvPr/>
        </p:nvSpPr>
        <p:spPr>
          <a:xfrm>
            <a:off x="889907" y="531297"/>
            <a:ext cx="4400549" cy="584775"/>
          </a:xfrm>
          <a:prstGeom prst="rect">
            <a:avLst/>
          </a:prstGeom>
          <a:noFill/>
        </p:spPr>
        <p:txBody>
          <a:bodyPr wrap="square" rtlCol="0">
            <a:spAutoFit/>
          </a:bodyPr>
          <a:lstStyle/>
          <a:p>
            <a:r>
              <a:rPr lang="en-US" sz="3200" b="1" dirty="0"/>
              <a:t>Designs</a:t>
            </a:r>
          </a:p>
        </p:txBody>
      </p:sp>
      <p:pic>
        <p:nvPicPr>
          <p:cNvPr id="3" name="Picture 2">
            <a:extLst>
              <a:ext uri="{FF2B5EF4-FFF2-40B4-BE49-F238E27FC236}">
                <a16:creationId xmlns:a16="http://schemas.microsoft.com/office/drawing/2014/main" id="{44871924-557F-F29A-095E-7A903B8AA6AF}"/>
              </a:ext>
            </a:extLst>
          </p:cNvPr>
          <p:cNvPicPr>
            <a:picLocks noChangeAspect="1"/>
          </p:cNvPicPr>
          <p:nvPr/>
        </p:nvPicPr>
        <p:blipFill>
          <a:blip r:embed="rId4"/>
          <a:stretch>
            <a:fillRect/>
          </a:stretch>
        </p:blipFill>
        <p:spPr>
          <a:xfrm>
            <a:off x="-200495" y="948543"/>
            <a:ext cx="3754502" cy="5832336"/>
          </a:xfrm>
          <a:prstGeom prst="rect">
            <a:avLst/>
          </a:prstGeom>
        </p:spPr>
      </p:pic>
      <p:pic>
        <p:nvPicPr>
          <p:cNvPr id="9" name="Picture 8">
            <a:extLst>
              <a:ext uri="{FF2B5EF4-FFF2-40B4-BE49-F238E27FC236}">
                <a16:creationId xmlns:a16="http://schemas.microsoft.com/office/drawing/2014/main" id="{B3C435C4-D718-7EF2-6596-FEB7950CA2CA}"/>
              </a:ext>
            </a:extLst>
          </p:cNvPr>
          <p:cNvPicPr>
            <a:picLocks noChangeAspect="1"/>
          </p:cNvPicPr>
          <p:nvPr/>
        </p:nvPicPr>
        <p:blipFill>
          <a:blip r:embed="rId5"/>
          <a:stretch>
            <a:fillRect/>
          </a:stretch>
        </p:blipFill>
        <p:spPr>
          <a:xfrm>
            <a:off x="2802473" y="948543"/>
            <a:ext cx="3747892" cy="5832336"/>
          </a:xfrm>
          <a:prstGeom prst="rect">
            <a:avLst/>
          </a:prstGeom>
        </p:spPr>
      </p:pic>
      <p:pic>
        <p:nvPicPr>
          <p:cNvPr id="10" name="Picture 9">
            <a:extLst>
              <a:ext uri="{FF2B5EF4-FFF2-40B4-BE49-F238E27FC236}">
                <a16:creationId xmlns:a16="http://schemas.microsoft.com/office/drawing/2014/main" id="{244D82F2-A686-FD79-9560-74537BE9C3E8}"/>
              </a:ext>
            </a:extLst>
          </p:cNvPr>
          <p:cNvPicPr>
            <a:picLocks noChangeAspect="1"/>
          </p:cNvPicPr>
          <p:nvPr/>
        </p:nvPicPr>
        <p:blipFill rotWithShape="1">
          <a:blip r:embed="rId6"/>
          <a:srcRect t="1" b="65741"/>
          <a:stretch/>
        </p:blipFill>
        <p:spPr>
          <a:xfrm>
            <a:off x="5798831" y="948543"/>
            <a:ext cx="3717735" cy="5544723"/>
          </a:xfrm>
          <a:prstGeom prst="rect">
            <a:avLst/>
          </a:prstGeom>
        </p:spPr>
      </p:pic>
      <p:pic>
        <p:nvPicPr>
          <p:cNvPr id="11" name="Picture 10">
            <a:extLst>
              <a:ext uri="{FF2B5EF4-FFF2-40B4-BE49-F238E27FC236}">
                <a16:creationId xmlns:a16="http://schemas.microsoft.com/office/drawing/2014/main" id="{7125F4A9-B057-AFB9-A66A-EA9D837833AE}"/>
              </a:ext>
            </a:extLst>
          </p:cNvPr>
          <p:cNvPicPr>
            <a:picLocks noChangeAspect="1"/>
          </p:cNvPicPr>
          <p:nvPr/>
        </p:nvPicPr>
        <p:blipFill>
          <a:blip r:embed="rId7"/>
          <a:stretch>
            <a:fillRect/>
          </a:stretch>
        </p:blipFill>
        <p:spPr>
          <a:xfrm>
            <a:off x="8765032" y="948543"/>
            <a:ext cx="3731716" cy="6267237"/>
          </a:xfrm>
          <a:prstGeom prst="rect">
            <a:avLst/>
          </a:prstGeom>
        </p:spPr>
      </p:pic>
    </p:spTree>
    <p:extLst>
      <p:ext uri="{BB962C8B-B14F-4D97-AF65-F5344CB8AC3E}">
        <p14:creationId xmlns:p14="http://schemas.microsoft.com/office/powerpoint/2010/main" val="7653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D2C2617-139B-8746-A3D5-0F8DC6E7C134}"/>
              </a:ext>
            </a:extLst>
          </p:cNvPr>
          <p:cNvPicPr>
            <a:picLocks noChangeAspect="1"/>
          </p:cNvPicPr>
          <p:nvPr/>
        </p:nvPicPr>
        <p:blipFill>
          <a:blip r:embed="rId2"/>
          <a:stretch>
            <a:fillRect/>
          </a:stretch>
        </p:blipFill>
        <p:spPr>
          <a:xfrm>
            <a:off x="0" y="3320"/>
            <a:ext cx="7772400" cy="6290785"/>
          </a:xfrm>
          <a:prstGeom prst="rect">
            <a:avLst/>
          </a:prstGeom>
        </p:spPr>
      </p:pic>
      <p:pic>
        <p:nvPicPr>
          <p:cNvPr id="7" name="Picture 6">
            <a:extLst>
              <a:ext uri="{FF2B5EF4-FFF2-40B4-BE49-F238E27FC236}">
                <a16:creationId xmlns:a16="http://schemas.microsoft.com/office/drawing/2014/main" id="{646E3926-DF73-3604-8214-4A9751F3967E}"/>
              </a:ext>
            </a:extLst>
          </p:cNvPr>
          <p:cNvPicPr>
            <a:picLocks noChangeAspect="1"/>
          </p:cNvPicPr>
          <p:nvPr/>
        </p:nvPicPr>
        <p:blipFill>
          <a:blip r:embed="rId3"/>
          <a:stretch>
            <a:fillRect/>
          </a:stretch>
        </p:blipFill>
        <p:spPr>
          <a:xfrm>
            <a:off x="562428" y="582384"/>
            <a:ext cx="149992" cy="569971"/>
          </a:xfrm>
          <a:prstGeom prst="rect">
            <a:avLst/>
          </a:prstGeom>
        </p:spPr>
      </p:pic>
      <p:sp>
        <p:nvSpPr>
          <p:cNvPr id="8" name="TextBox 7">
            <a:extLst>
              <a:ext uri="{FF2B5EF4-FFF2-40B4-BE49-F238E27FC236}">
                <a16:creationId xmlns:a16="http://schemas.microsoft.com/office/drawing/2014/main" id="{01830E23-FE35-1947-627A-01F13A21D4A6}"/>
              </a:ext>
            </a:extLst>
          </p:cNvPr>
          <p:cNvSpPr txBox="1"/>
          <p:nvPr/>
        </p:nvSpPr>
        <p:spPr>
          <a:xfrm>
            <a:off x="889907" y="531297"/>
            <a:ext cx="4400549" cy="584775"/>
          </a:xfrm>
          <a:prstGeom prst="rect">
            <a:avLst/>
          </a:prstGeom>
          <a:noFill/>
        </p:spPr>
        <p:txBody>
          <a:bodyPr wrap="square" rtlCol="0">
            <a:spAutoFit/>
          </a:bodyPr>
          <a:lstStyle/>
          <a:p>
            <a:r>
              <a:rPr lang="en-US" sz="3200" b="1" dirty="0"/>
              <a:t>Designs</a:t>
            </a:r>
          </a:p>
        </p:txBody>
      </p:sp>
      <p:pic>
        <p:nvPicPr>
          <p:cNvPr id="2" name="Picture 1">
            <a:extLst>
              <a:ext uri="{FF2B5EF4-FFF2-40B4-BE49-F238E27FC236}">
                <a16:creationId xmlns:a16="http://schemas.microsoft.com/office/drawing/2014/main" id="{36FFEBB3-6DDE-CF6C-0203-8A3FFB8C2DF8}"/>
              </a:ext>
            </a:extLst>
          </p:cNvPr>
          <p:cNvPicPr>
            <a:picLocks noChangeAspect="1"/>
          </p:cNvPicPr>
          <p:nvPr/>
        </p:nvPicPr>
        <p:blipFill>
          <a:blip r:embed="rId4"/>
          <a:stretch>
            <a:fillRect/>
          </a:stretch>
        </p:blipFill>
        <p:spPr>
          <a:xfrm>
            <a:off x="0" y="1116072"/>
            <a:ext cx="3397326" cy="5705645"/>
          </a:xfrm>
          <a:prstGeom prst="rect">
            <a:avLst/>
          </a:prstGeom>
        </p:spPr>
      </p:pic>
      <p:pic>
        <p:nvPicPr>
          <p:cNvPr id="4" name="Picture 3">
            <a:extLst>
              <a:ext uri="{FF2B5EF4-FFF2-40B4-BE49-F238E27FC236}">
                <a16:creationId xmlns:a16="http://schemas.microsoft.com/office/drawing/2014/main" id="{1E83C630-FC33-45DC-3E65-7E3B12FC77D4}"/>
              </a:ext>
            </a:extLst>
          </p:cNvPr>
          <p:cNvPicPr>
            <a:picLocks noChangeAspect="1"/>
          </p:cNvPicPr>
          <p:nvPr/>
        </p:nvPicPr>
        <p:blipFill>
          <a:blip r:embed="rId5"/>
          <a:stretch>
            <a:fillRect/>
          </a:stretch>
        </p:blipFill>
        <p:spPr>
          <a:xfrm>
            <a:off x="2569108" y="1116072"/>
            <a:ext cx="3670617" cy="5933326"/>
          </a:xfrm>
          <a:prstGeom prst="rect">
            <a:avLst/>
          </a:prstGeom>
        </p:spPr>
      </p:pic>
      <p:pic>
        <p:nvPicPr>
          <p:cNvPr id="5" name="Picture 4">
            <a:extLst>
              <a:ext uri="{FF2B5EF4-FFF2-40B4-BE49-F238E27FC236}">
                <a16:creationId xmlns:a16="http://schemas.microsoft.com/office/drawing/2014/main" id="{AA67719C-B6B8-D947-408C-F8D5CCD51026}"/>
              </a:ext>
            </a:extLst>
          </p:cNvPr>
          <p:cNvPicPr>
            <a:picLocks noChangeAspect="1"/>
          </p:cNvPicPr>
          <p:nvPr/>
        </p:nvPicPr>
        <p:blipFill>
          <a:blip r:embed="rId6"/>
          <a:stretch>
            <a:fillRect/>
          </a:stretch>
        </p:blipFill>
        <p:spPr>
          <a:xfrm>
            <a:off x="5411507" y="1116072"/>
            <a:ext cx="3742605" cy="6049690"/>
          </a:xfrm>
          <a:prstGeom prst="rect">
            <a:avLst/>
          </a:prstGeom>
        </p:spPr>
      </p:pic>
      <p:pic>
        <p:nvPicPr>
          <p:cNvPr id="6" name="Picture 5">
            <a:extLst>
              <a:ext uri="{FF2B5EF4-FFF2-40B4-BE49-F238E27FC236}">
                <a16:creationId xmlns:a16="http://schemas.microsoft.com/office/drawing/2014/main" id="{DCF529D7-DAA7-A629-85EE-5A04ABDEC7B4}"/>
              </a:ext>
            </a:extLst>
          </p:cNvPr>
          <p:cNvPicPr>
            <a:picLocks noChangeAspect="1"/>
          </p:cNvPicPr>
          <p:nvPr/>
        </p:nvPicPr>
        <p:blipFill>
          <a:blip r:embed="rId7"/>
          <a:stretch>
            <a:fillRect/>
          </a:stretch>
        </p:blipFill>
        <p:spPr>
          <a:xfrm>
            <a:off x="8325894" y="1023605"/>
            <a:ext cx="4074869" cy="6586775"/>
          </a:xfrm>
          <a:prstGeom prst="rect">
            <a:avLst/>
          </a:prstGeom>
        </p:spPr>
      </p:pic>
    </p:spTree>
    <p:extLst>
      <p:ext uri="{BB962C8B-B14F-4D97-AF65-F5344CB8AC3E}">
        <p14:creationId xmlns:p14="http://schemas.microsoft.com/office/powerpoint/2010/main" val="1702119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D2C2617-139B-8746-A3D5-0F8DC6E7C134}"/>
              </a:ext>
            </a:extLst>
          </p:cNvPr>
          <p:cNvPicPr>
            <a:picLocks noChangeAspect="1"/>
          </p:cNvPicPr>
          <p:nvPr/>
        </p:nvPicPr>
        <p:blipFill>
          <a:blip r:embed="rId2"/>
          <a:stretch>
            <a:fillRect/>
          </a:stretch>
        </p:blipFill>
        <p:spPr>
          <a:xfrm>
            <a:off x="0" y="3320"/>
            <a:ext cx="7772400" cy="6290785"/>
          </a:xfrm>
          <a:prstGeom prst="rect">
            <a:avLst/>
          </a:prstGeom>
        </p:spPr>
      </p:pic>
      <p:sp>
        <p:nvSpPr>
          <p:cNvPr id="8" name="TextBox 7">
            <a:extLst>
              <a:ext uri="{FF2B5EF4-FFF2-40B4-BE49-F238E27FC236}">
                <a16:creationId xmlns:a16="http://schemas.microsoft.com/office/drawing/2014/main" id="{01830E23-FE35-1947-627A-01F13A21D4A6}"/>
              </a:ext>
            </a:extLst>
          </p:cNvPr>
          <p:cNvSpPr txBox="1"/>
          <p:nvPr/>
        </p:nvSpPr>
        <p:spPr>
          <a:xfrm>
            <a:off x="345377" y="271507"/>
            <a:ext cx="9189041" cy="400110"/>
          </a:xfrm>
          <a:prstGeom prst="rect">
            <a:avLst/>
          </a:prstGeom>
          <a:noFill/>
        </p:spPr>
        <p:txBody>
          <a:bodyPr wrap="square" rtlCol="0">
            <a:spAutoFit/>
          </a:bodyPr>
          <a:lstStyle/>
          <a:p>
            <a:r>
              <a:rPr lang="en-US" sz="2000" b="1" dirty="0"/>
              <a:t>To view entire flow/screens of final design pls visit below link</a:t>
            </a:r>
          </a:p>
        </p:txBody>
      </p:sp>
      <p:sp>
        <p:nvSpPr>
          <p:cNvPr id="3" name="TextBox 2">
            <a:extLst>
              <a:ext uri="{FF2B5EF4-FFF2-40B4-BE49-F238E27FC236}">
                <a16:creationId xmlns:a16="http://schemas.microsoft.com/office/drawing/2014/main" id="{88E534AC-3726-3D49-2825-77184C084C93}"/>
              </a:ext>
            </a:extLst>
          </p:cNvPr>
          <p:cNvSpPr txBox="1"/>
          <p:nvPr/>
        </p:nvSpPr>
        <p:spPr>
          <a:xfrm>
            <a:off x="5241273" y="5316118"/>
            <a:ext cx="1709454" cy="707886"/>
          </a:xfrm>
          <a:prstGeom prst="rect">
            <a:avLst/>
          </a:prstGeom>
          <a:noFill/>
        </p:spPr>
        <p:txBody>
          <a:bodyPr wrap="square" rtlCol="0">
            <a:spAutoFit/>
          </a:bodyPr>
          <a:lstStyle/>
          <a:p>
            <a:r>
              <a:rPr lang="en-US" sz="4000" b="1" dirty="0"/>
              <a:t>Thanks</a:t>
            </a:r>
          </a:p>
        </p:txBody>
      </p:sp>
    </p:spTree>
    <p:extLst>
      <p:ext uri="{BB962C8B-B14F-4D97-AF65-F5344CB8AC3E}">
        <p14:creationId xmlns:p14="http://schemas.microsoft.com/office/powerpoint/2010/main" val="19144354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232</Words>
  <Application>Microsoft Macintosh PowerPoint</Application>
  <PresentationFormat>Widescreen</PresentationFormat>
  <Paragraphs>21</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Sobhagya Kathuria</dc:creator>
  <cp:lastModifiedBy>Sobhagya Kathuria</cp:lastModifiedBy>
  <cp:revision>2</cp:revision>
  <dcterms:created xsi:type="dcterms:W3CDTF">2024-06-21T13:14:29Z</dcterms:created>
  <dcterms:modified xsi:type="dcterms:W3CDTF">2024-06-21T13:52:27Z</dcterms:modified>
</cp:coreProperties>
</file>